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9ca2b048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9ca2b04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9ca2b048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9ca2b04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9ca2b048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9ca2b048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9ca2b048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9ca2b048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9ca2b048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9ca2b048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9ca2b048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9ca2b048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9ca2b048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9ca2b048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9ca2b048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9ca2b048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9ca2b048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9ca2b048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9ca2b048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9ca2b048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9ca2b04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9ca2b04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9ca2b048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9ca2b048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9ca2b04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9ca2b04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9ca2b04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9ca2b04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9ca2b04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9ca2b04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9ca2b048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9ca2b048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9ca2b048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9ca2b048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9ca2b048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9ca2b048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9ca2b048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9ca2b048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tinkoff-ai/CORL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andb.ai/stan13/CORL/groups/iql-antmaze-umaze-v0/workspace?workspace=user-stan13" TargetMode="External"/><Relationship Id="rId4" Type="http://schemas.openxmlformats.org/officeDocument/2006/relationships/hyperlink" Target="https://wandb.ai/tlab/CORL/reports/IQL-D4RL-Results--VmlldzoyNzA2MTkx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andb.ai/stan13/CORL/groups/iql-antmaze-umaze-v0/workspace?workspace=user-stan13" TargetMode="External"/><Relationship Id="rId4" Type="http://schemas.openxmlformats.org/officeDocument/2006/relationships/hyperlink" Target="https://wandb.ai/tlab/CORL/reports/IQL-D4RL-Results--VmlldzoyNzA2MTk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andb.ai/stan13/CORL/groups/IQL-D4RL/workspace?workspace=user-stan13" TargetMode="External"/><Relationship Id="rId4" Type="http://schemas.openxmlformats.org/officeDocument/2006/relationships/hyperlink" Target="https://wandb.ai/tlab/CORL/reports/IQL-D4RL-Results--VmlldzoyNzA2MTkx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andb.ai/stan13/CORL/groups/iql-antmaze-umaze-v0/workspace?workspace=user-stan13" TargetMode="External"/><Relationship Id="rId4" Type="http://schemas.openxmlformats.org/officeDocument/2006/relationships/hyperlink" Target="https://wandb.ai/tlab/CORL/reports/IQL-D4RL-Results--VmlldzoyNzA2MTk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andb.ai/stan13/CORL/runs/b941e2ff-be2e-4202-afd3-9566117a7d98?workspace=user-stan13" TargetMode="External"/><Relationship Id="rId4" Type="http://schemas.openxmlformats.org/officeDocument/2006/relationships/hyperlink" Target="https://wandb.ai/tlab/CORL/reports/CQL-D4RL-Results--VmlldzoyNzA2MTk5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andb.ai/stan13/CORL/runs/b941e2ff-be2e-4202-afd3-9566117a7d98?workspace=user-stan13" TargetMode="External"/><Relationship Id="rId4" Type="http://schemas.openxmlformats.org/officeDocument/2006/relationships/hyperlink" Target="https://wandb.ai/tlab/CORL/reports/CQL-D4RL-Results--VmlldzoyNzA2MTk5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andb.ai/stan13/CORL/groups/%D1%81ql-hopper-medium-expert-v2-multiseed-v0/workspace?workspace=user-stan13" TargetMode="External"/><Relationship Id="rId4" Type="http://schemas.openxmlformats.org/officeDocument/2006/relationships/hyperlink" Target="https://wandb.ai/tlab/CORL/reports/CQL-D4RL-Results--VmlldzoyNzA2MTk5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andb.ai/stan13/CORL/groups/iql-antmaze-umaze-v0/workspace?workspace=user-stan13" TargetMode="External"/><Relationship Id="rId4" Type="http://schemas.openxmlformats.org/officeDocument/2006/relationships/hyperlink" Target="https://wandb.ai/tlab/CORL/reports/IQL-D4RL-Results--VmlldzoyNzA2MTkx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Stan10010101/-TLab.RL-Reproduce-CORL-exps" TargetMode="External"/><Relationship Id="rId4" Type="http://schemas.openxmlformats.org/officeDocument/2006/relationships/hyperlink" Target="https://wandb.ai/stan13/CORL/reports/Reproduction-CORL-experiments--Vmlldzo0MDI0Mjc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2110.06169" TargetMode="External"/><Relationship Id="rId4" Type="http://schemas.openxmlformats.org/officeDocument/2006/relationships/hyperlink" Target="https://arxiv.org/abs/2006.04779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.me/Stan_goes_wild" TargetMode="External"/><Relationship Id="rId4" Type="http://schemas.openxmlformats.org/officeDocument/2006/relationships/hyperlink" Target="https://www.kaggle.com/stasborodynk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inkoff-ai/COR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2006.04779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2006.04779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2110.06169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inkoff-ai/CORL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3750" y="620625"/>
            <a:ext cx="85206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"/>
                <a:ea typeface="Roboto"/>
                <a:cs typeface="Roboto"/>
                <a:sym typeface="Roboto"/>
              </a:rPr>
              <a:t>TLab 2023. RL тестовое задание</a:t>
            </a:r>
            <a:endParaRPr sz="7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Бородынкин Стас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3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50">
                <a:latin typeface="Roboto"/>
                <a:ea typeface="Roboto"/>
                <a:cs typeface="Roboto"/>
                <a:sym typeface="Roboto"/>
              </a:rPr>
              <a:t>Метрики, метод сравнения, визуальные репрезентации </a:t>
            </a:r>
            <a:endParaRPr b="1" sz="360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81092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*Данные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https://github.com/tinkoff-ai/CORL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</a:rPr>
              <a:t>October 16th, 2022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950" y="1393775"/>
            <a:ext cx="6569124" cy="34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3767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Анализ результатов</a:t>
            </a:r>
            <a:endParaRPr b="1" sz="18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7103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iql-antmaze-umaze</a:t>
            </a:r>
            <a:r>
              <a:rPr lang="ru"/>
              <a:t> в сравнении с результатами </a:t>
            </a:r>
            <a:r>
              <a:rPr lang="ru" u="sng">
                <a:solidFill>
                  <a:schemeClr val="hlink"/>
                </a:solidFill>
                <a:hlinkClick r:id="rId4"/>
              </a:rPr>
              <a:t>TLab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0225" y="1690525"/>
            <a:ext cx="3673477" cy="27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690525"/>
            <a:ext cx="4042587" cy="28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3767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Анализ результатов</a:t>
            </a:r>
            <a:endParaRPr b="1" sz="1800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710375"/>
            <a:ext cx="8520600" cy="19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iql-antmaze-umaze</a:t>
            </a:r>
            <a:r>
              <a:rPr lang="ru"/>
              <a:t> в сравнении с результатами </a:t>
            </a:r>
            <a:r>
              <a:rPr lang="ru" u="sng">
                <a:solidFill>
                  <a:schemeClr val="hlink"/>
                </a:solidFill>
                <a:hlinkClick r:id="rId4"/>
              </a:rPr>
              <a:t>TLab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данном эксперименте не получилось выбить такой же скор, но модель в целом повторяет график с экспериментов из лабы (в районе 150-200к time_steps скор поднимается до уровня ~ 20)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3767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Анализ результатов</a:t>
            </a:r>
            <a:endParaRPr b="1" sz="1800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7103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iql-hopper-medium-expert-v2</a:t>
            </a:r>
            <a:r>
              <a:rPr lang="ru"/>
              <a:t> в сравнении с результатами </a:t>
            </a:r>
            <a:r>
              <a:rPr lang="ru" u="sng">
                <a:solidFill>
                  <a:schemeClr val="hlink"/>
                </a:solidFill>
                <a:hlinkClick r:id="rId4"/>
              </a:rPr>
              <a:t>TLab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300" y="1574394"/>
            <a:ext cx="4260301" cy="3261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658475"/>
            <a:ext cx="4123200" cy="29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13767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Анализ результатов</a:t>
            </a:r>
            <a:endParaRPr b="1" sz="180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7103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iql-antmaze-umaze</a:t>
            </a:r>
            <a:r>
              <a:rPr lang="ru"/>
              <a:t> в сравнении с результатами </a:t>
            </a:r>
            <a:r>
              <a:rPr lang="ru" u="sng">
                <a:solidFill>
                  <a:schemeClr val="hlink"/>
                </a:solidFill>
                <a:hlinkClick r:id="rId4"/>
              </a:rPr>
              <a:t>TLab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данном эксперименте, модель достаточно быстро вышла на высокую отметку скора (112 на 150к шагов)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 высокая вариабельность графика, а также резкий скачок скора со среднего уровня 20 до 80, которая происходит со 100к шагов подтверждается отчетом из лабы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13767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Анализ результатов</a:t>
            </a:r>
            <a:endParaRPr b="1" sz="180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7103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сql-antmaze-umaze</a:t>
            </a:r>
            <a:r>
              <a:rPr lang="ru"/>
              <a:t> в сравнении с результатами </a:t>
            </a:r>
            <a:r>
              <a:rPr lang="ru" u="sng">
                <a:solidFill>
                  <a:schemeClr val="hlink"/>
                </a:solidFill>
                <a:hlinkClick r:id="rId4"/>
              </a:rPr>
              <a:t>TLab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524" y="1818575"/>
            <a:ext cx="4161251" cy="30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818575"/>
            <a:ext cx="4161251" cy="29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13767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Анализ результатов</a:t>
            </a:r>
            <a:endParaRPr b="1" sz="1800"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7103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сql-antmaze-umaze</a:t>
            </a:r>
            <a:r>
              <a:rPr lang="ru"/>
              <a:t> в сравнении с результатами </a:t>
            </a:r>
            <a:r>
              <a:rPr lang="ru" u="sng">
                <a:solidFill>
                  <a:schemeClr val="hlink"/>
                </a:solidFill>
                <a:hlinkClick r:id="rId4"/>
              </a:rPr>
              <a:t>TLab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данном эксперименте модель раньше выходит на уровень скора в 60 и постепенно поднимается график, что идет в разрез с результатами из лабы (там резкий скачок с 20 до 60 в районе 80к шагов)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Средний уровень скора немного выше в эксперименте лабы, но вариабельность графика не сильная, что так же подтверждается в эксперименте по воспроизведению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13767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Анализ результатов</a:t>
            </a:r>
            <a:endParaRPr b="1" sz="1800"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7103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сql-hopper-medium-expert-v2</a:t>
            </a:r>
            <a:r>
              <a:rPr lang="ru"/>
              <a:t> в сравнении с результатами </a:t>
            </a:r>
            <a:r>
              <a:rPr lang="ru" u="sng">
                <a:solidFill>
                  <a:schemeClr val="hlink"/>
                </a:solidFill>
                <a:hlinkClick r:id="rId4"/>
              </a:rPr>
              <a:t>TLab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825" y="1870375"/>
            <a:ext cx="4188476" cy="31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526" y="1870387"/>
            <a:ext cx="4188474" cy="298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13767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Анализ результатов</a:t>
            </a:r>
            <a:endParaRPr b="1" sz="1800"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7103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iql-antmaze-umaze</a:t>
            </a:r>
            <a:r>
              <a:rPr lang="ru"/>
              <a:t> в сравнении с результатами </a:t>
            </a:r>
            <a:r>
              <a:rPr lang="ru" u="sng">
                <a:solidFill>
                  <a:schemeClr val="hlink"/>
                </a:solidFill>
                <a:hlinkClick r:id="rId4"/>
              </a:rPr>
              <a:t>TLab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данном эксперименте, модель повторяет паттерны эксперимента проведенного в лабе (резкий скачок скора с 20 до 110 с последующем падением графика обратно до 60 и вариабельностью)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 о проведенных экспериментах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репозиторий на гитхаб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отчет на wandb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P.S. когда писал отчет случайно удалил результаты экспов :((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698500" cy="21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ru" u="sng">
                <a:solidFill>
                  <a:schemeClr val="hlink"/>
                </a:solidFill>
                <a:hlinkClick r:id="rId3"/>
              </a:rPr>
              <a:t>Offline Reinforcement Learning with Implicit Q-Learning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ru" u="sng">
                <a:solidFill>
                  <a:schemeClr val="hlink"/>
                </a:solidFill>
                <a:hlinkClick r:id="rId4"/>
              </a:rPr>
              <a:t>Conservative Q-Learning for Offline Reinforcement Learning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bio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tg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mail - stasborodynkin.aba@ya.ru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0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Датасеты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ru" sz="2600"/>
              <a:t>AntMaze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/>
              <a:t>antmaze-umaze-v0</a:t>
            </a:r>
            <a:endParaRPr sz="2600">
              <a:highlight>
                <a:schemeClr val="dk1"/>
              </a:highlight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lang="ru" sz="2600"/>
              <a:t>Locomotion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600"/>
              <a:t>hopper-medium-expert-v2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42325"/>
            <a:ext cx="85206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результатов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38750"/>
            <a:ext cx="86355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Задача - воспроизвести эксперименты и попробовать улучшить результаты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Запускал эксперименты в среде гугл колаб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Имплементации алгоритмов и значения гиперпараметров я брал из </a:t>
            </a:r>
            <a:r>
              <a:rPr lang="ru" sz="2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CORL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Все эксперименты крашились спустя 20-140 мин, из-за чего не получилось попробовать улучшить результаты экспериментов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50">
                <a:latin typeface="Roboto"/>
                <a:ea typeface="Roboto"/>
                <a:cs typeface="Roboto"/>
                <a:sym typeface="Roboto"/>
              </a:rPr>
              <a:t>Метрики, метод сравнения, визуальные репрезентации </a:t>
            </a:r>
            <a:endParaRPr b="1" sz="36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75725" y="1294875"/>
            <a:ext cx="8410800" cy="1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Метрика - D4RL normalized score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Метод сравнения: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визуальный анализ графиков (оценка тренда, сравнение паттернов)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сравнение скора моделей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2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50">
                <a:latin typeface="Roboto"/>
                <a:ea typeface="Roboto"/>
                <a:cs typeface="Roboto"/>
                <a:sym typeface="Roboto"/>
              </a:rPr>
              <a:t>Метрики, метод сравнения, визуальные репрезентации </a:t>
            </a:r>
            <a:endParaRPr b="1" sz="36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64325"/>
            <a:ext cx="85206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*Данные из статьи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Conservative Q-Learning for Offline Reinforcement Learning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</a:rPr>
              <a:t>19 Aug 2020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50" y="1654550"/>
            <a:ext cx="7952051" cy="30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3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50">
                <a:latin typeface="Roboto"/>
                <a:ea typeface="Roboto"/>
                <a:cs typeface="Roboto"/>
                <a:sym typeface="Roboto"/>
              </a:rPr>
              <a:t>Метрики, метод сравнения, визуальные репрезентации </a:t>
            </a:r>
            <a:endParaRPr b="1" sz="36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81092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*Данные из статьи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Conservative Q-Learning for Offline Reinforcement Learning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</a:rPr>
              <a:t>19 Aug 2020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2125"/>
            <a:ext cx="8275773" cy="31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8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50">
                <a:latin typeface="Roboto"/>
                <a:ea typeface="Roboto"/>
                <a:cs typeface="Roboto"/>
                <a:sym typeface="Roboto"/>
              </a:rPr>
              <a:t>Метрики, метод сравнения, визуальные репрезентации </a:t>
            </a:r>
            <a:endParaRPr b="1" sz="36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7103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*Данные из статьи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Offline Reinforcement Learning with Implicit Q-Learning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</a:rPr>
              <a:t>2 Oct 2021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175" y="1249900"/>
            <a:ext cx="7220152" cy="3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3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50">
                <a:latin typeface="Roboto"/>
                <a:ea typeface="Roboto"/>
                <a:cs typeface="Roboto"/>
                <a:sym typeface="Roboto"/>
              </a:rPr>
              <a:t>Метрики, метод сравнения, визуальные репрезентации </a:t>
            </a:r>
            <a:endParaRPr b="1" sz="36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810925"/>
            <a:ext cx="85206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*Данные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https://github.com/tinkoff-ai/CORL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</a:rPr>
              <a:t>October 16th, 2022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4">
            <a:alphaModFix/>
          </a:blip>
          <a:srcRect b="8858" l="0" r="0" t="0"/>
          <a:stretch/>
        </p:blipFill>
        <p:spPr>
          <a:xfrm>
            <a:off x="3013917" y="1277525"/>
            <a:ext cx="5331010" cy="37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