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7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04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64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4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16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9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7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88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244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36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48941F-C6BA-498A-AC35-3B1D405890FF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09DD01-105E-44AD-89CC-B76C0AA8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rgbClr val="FFFFFF"/>
                </a:solidFill>
              </a:rPr>
              <a:t>Populaire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CFBCA0-C530-4B2F-B2F7-729916D5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nl-NL" sz="1500" b="1" dirty="0" err="1">
                <a:solidFill>
                  <a:srgbClr val="FFFFFF"/>
                </a:solidFill>
              </a:rPr>
              <a:t>DataRobot</a:t>
            </a:r>
            <a:endParaRPr lang="nl-NL" sz="1500" b="1" dirty="0">
              <a:solidFill>
                <a:srgbClr val="FFFFFF"/>
              </a:solidFill>
            </a:endParaRPr>
          </a:p>
          <a:p>
            <a:r>
              <a:rPr lang="nl-NL" sz="1500" b="1" dirty="0">
                <a:solidFill>
                  <a:srgbClr val="FFFFFF"/>
                </a:solidFill>
              </a:rPr>
              <a:t>Excel </a:t>
            </a:r>
            <a:r>
              <a:rPr lang="nl-NL" sz="1500" b="1" dirty="0" err="1">
                <a:solidFill>
                  <a:srgbClr val="FFFFFF"/>
                </a:solidFill>
              </a:rPr>
              <a:t>icm</a:t>
            </a:r>
            <a:r>
              <a:rPr lang="nl-NL" sz="1500" b="1" dirty="0">
                <a:solidFill>
                  <a:srgbClr val="FFFFFF"/>
                </a:solidFill>
              </a:rPr>
              <a:t> </a:t>
            </a:r>
            <a:r>
              <a:rPr lang="nl-NL" sz="1500" b="1" dirty="0" err="1">
                <a:solidFill>
                  <a:srgbClr val="FFFFFF"/>
                </a:solidFill>
              </a:rPr>
              <a:t>PowerPivot</a:t>
            </a:r>
            <a:endParaRPr lang="nl-NL" sz="1500" b="1" dirty="0">
              <a:solidFill>
                <a:srgbClr val="FFFFFF"/>
              </a:solidFill>
            </a:endParaRPr>
          </a:p>
          <a:p>
            <a:r>
              <a:rPr lang="nl-NL" sz="1500" b="1" dirty="0">
                <a:solidFill>
                  <a:srgbClr val="FFFFFF"/>
                </a:solidFill>
              </a:rPr>
              <a:t>SAS</a:t>
            </a:r>
          </a:p>
          <a:p>
            <a:r>
              <a:rPr lang="nl-NL" sz="1500" b="1" dirty="0" err="1">
                <a:solidFill>
                  <a:srgbClr val="FFFFFF"/>
                </a:solidFill>
              </a:rPr>
              <a:t>PowerBI</a:t>
            </a:r>
            <a:r>
              <a:rPr lang="nl-NL" sz="1500" b="1" dirty="0">
                <a:solidFill>
                  <a:srgbClr val="FFFFFF"/>
                </a:solidFill>
              </a:rPr>
              <a:t> / </a:t>
            </a:r>
            <a:r>
              <a:rPr lang="nl-NL" sz="1500" b="1" dirty="0" err="1">
                <a:solidFill>
                  <a:srgbClr val="FFFFFF"/>
                </a:solidFill>
              </a:rPr>
              <a:t>QlikView</a:t>
            </a:r>
            <a:r>
              <a:rPr lang="nl-NL" sz="1500" b="1" dirty="0">
                <a:solidFill>
                  <a:srgbClr val="FFFFFF"/>
                </a:solidFill>
              </a:rPr>
              <a:t> ( visualisatie)</a:t>
            </a:r>
          </a:p>
          <a:p>
            <a:r>
              <a:rPr lang="nl-NL" sz="1500" b="1" dirty="0">
                <a:solidFill>
                  <a:srgbClr val="FFFFFF"/>
                </a:solidFill>
              </a:rPr>
              <a:t>Apache </a:t>
            </a:r>
            <a:r>
              <a:rPr lang="nl-NL" sz="1500" b="1" dirty="0" err="1">
                <a:solidFill>
                  <a:srgbClr val="FFFFFF"/>
                </a:solidFill>
              </a:rPr>
              <a:t>Spark</a:t>
            </a:r>
            <a:endParaRPr lang="nl-NL" sz="1500" b="1" dirty="0">
              <a:solidFill>
                <a:srgbClr val="FFFFFF"/>
              </a:solidFill>
            </a:endParaRPr>
          </a:p>
          <a:p>
            <a:r>
              <a:rPr lang="nl-NL" sz="1500" b="1" dirty="0">
                <a:solidFill>
                  <a:srgbClr val="FFFFFF"/>
                </a:solidFill>
              </a:rPr>
              <a:t>MATLAB</a:t>
            </a:r>
          </a:p>
          <a:p>
            <a:r>
              <a:rPr lang="nl-NL" sz="1500" b="1" dirty="0">
                <a:solidFill>
                  <a:srgbClr val="FFFFFF"/>
                </a:solidFill>
              </a:rPr>
              <a:t>R / </a:t>
            </a:r>
            <a:r>
              <a:rPr lang="nl-NL" sz="1500" b="1" dirty="0" err="1">
                <a:solidFill>
                  <a:srgbClr val="FFFFFF"/>
                </a:solidFill>
              </a:rPr>
              <a:t>Pyhton</a:t>
            </a:r>
            <a:r>
              <a:rPr lang="nl-NL" sz="1500" b="1" dirty="0">
                <a:solidFill>
                  <a:srgbClr val="FFFFFF"/>
                </a:solidFill>
              </a:rPr>
              <a:t> / SQL </a:t>
            </a:r>
          </a:p>
          <a:p>
            <a:r>
              <a:rPr lang="nl-NL" sz="1500" b="1" dirty="0" err="1">
                <a:solidFill>
                  <a:srgbClr val="FFFFFF"/>
                </a:solidFill>
              </a:rPr>
              <a:t>Juypter</a:t>
            </a:r>
            <a:r>
              <a:rPr lang="nl-NL" sz="1500" b="1" dirty="0">
                <a:solidFill>
                  <a:srgbClr val="FFFFFF"/>
                </a:solidFill>
              </a:rPr>
              <a:t> Notebook (IDE voor </a:t>
            </a:r>
            <a:r>
              <a:rPr lang="nl-NL" sz="1500" b="1" dirty="0" err="1">
                <a:solidFill>
                  <a:srgbClr val="FFFFFF"/>
                </a:solidFill>
              </a:rPr>
              <a:t>Pyhton</a:t>
            </a:r>
            <a:r>
              <a:rPr lang="nl-NL" sz="1500" b="1" dirty="0">
                <a:solidFill>
                  <a:srgbClr val="FFFFFF"/>
                </a:solidFill>
              </a:rPr>
              <a:t> met visualisatie voor data)</a:t>
            </a:r>
          </a:p>
          <a:p>
            <a:pPr marL="0" indent="0">
              <a:buNone/>
            </a:pPr>
            <a:endParaRPr lang="nl-NL" sz="1500" b="1" dirty="0">
              <a:solidFill>
                <a:srgbClr val="FFFFFF"/>
              </a:solidFill>
            </a:endParaRPr>
          </a:p>
          <a:p>
            <a:endParaRPr lang="nl-NL" sz="1500" b="1" dirty="0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Why can't I access Get Apps icon in Power BI?">
            <a:extLst>
              <a:ext uri="{FF2B5EF4-FFF2-40B4-BE49-F238E27FC236}">
                <a16:creationId xmlns:a16="http://schemas.microsoft.com/office/drawing/2014/main" id="{529DCDE0-6B12-4CA5-9D52-101D32A23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1636" y="581935"/>
            <a:ext cx="2265131" cy="22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904B24-C45D-488D-9EF6-28B207CB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884" y="497407"/>
            <a:ext cx="2100050" cy="243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nge python icon - Free orange site logo icons">
            <a:extLst>
              <a:ext uri="{FF2B5EF4-FFF2-40B4-BE49-F238E27FC236}">
                <a16:creationId xmlns:a16="http://schemas.microsoft.com/office/drawing/2014/main" id="{BE75DAEE-B7BD-4FBE-8387-864548572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36" y="3429000"/>
            <a:ext cx="2204129" cy="22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lab - download free icon Button UI 2 AppPack 6 on Artage.io">
            <a:extLst>
              <a:ext uri="{FF2B5EF4-FFF2-40B4-BE49-F238E27FC236}">
                <a16:creationId xmlns:a16="http://schemas.microsoft.com/office/drawing/2014/main" id="{7E2BD750-E48A-49C5-83D7-6B339F26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844" y="3429000"/>
            <a:ext cx="2204129" cy="22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excel Icon of Line style - Available in SVG, PNG, EPS, AI &amp; Icon  fonts">
            <a:extLst>
              <a:ext uri="{FF2B5EF4-FFF2-40B4-BE49-F238E27FC236}">
                <a16:creationId xmlns:a16="http://schemas.microsoft.com/office/drawing/2014/main" id="{5FA0C30D-4D98-4073-A14D-4CBF03A1A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"/>
                    </a14:imgEffect>
                    <a14:imgEffect>
                      <a14:colorTemperature colorTemp="5661"/>
                    </a14:imgEffect>
                    <a14:imgEffect>
                      <a14:saturation sat="213000"/>
                    </a14:imgEffect>
                    <a14:imgEffect>
                      <a14:brightnessContrast bright="-16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5" y="-1601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02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82BE8C-B0D1-4697-82D1-1FA56D1A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nl-NL" dirty="0"/>
              <a:t>Waarom de tools populair zijn</a:t>
            </a:r>
          </a:p>
        </p:txBody>
      </p:sp>
      <p:pic>
        <p:nvPicPr>
          <p:cNvPr id="2050" name="Picture 2" descr="Free Icon | Graph">
            <a:extLst>
              <a:ext uri="{FF2B5EF4-FFF2-40B4-BE49-F238E27FC236}">
                <a16:creationId xmlns:a16="http://schemas.microsoft.com/office/drawing/2014/main" id="{8B9029B7-0DAE-437B-AF85-CE0EAF2F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6363" y="1398349"/>
            <a:ext cx="3537619" cy="353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25EE77-506D-4B88-9A7A-78A26EF9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345" y="2340090"/>
            <a:ext cx="3456337" cy="2400539"/>
          </a:xfrm>
        </p:spPr>
        <p:txBody>
          <a:bodyPr>
            <a:normAutofit fontScale="92500"/>
          </a:bodyPr>
          <a:lstStyle/>
          <a:p>
            <a:r>
              <a:rPr lang="nl-NL" dirty="0"/>
              <a:t>Krachtige visualisatie</a:t>
            </a:r>
          </a:p>
          <a:p>
            <a:r>
              <a:rPr lang="nl-NL" dirty="0"/>
              <a:t>Maakt de data veel duidelijker</a:t>
            </a:r>
          </a:p>
          <a:p>
            <a:r>
              <a:rPr lang="nl-NL" dirty="0"/>
              <a:t>Verbanden tegen elkaar uitzetten</a:t>
            </a:r>
          </a:p>
          <a:p>
            <a:r>
              <a:rPr lang="nl-NL" dirty="0"/>
              <a:t>Organiseert de data</a:t>
            </a:r>
          </a:p>
          <a:p>
            <a:r>
              <a:rPr lang="nl-NL" dirty="0"/>
              <a:t>Mogelijkheid om rapportages te maken</a:t>
            </a:r>
          </a:p>
          <a:p>
            <a:endParaRPr lang="nl-NL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444660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Terugblik</vt:lpstr>
      <vt:lpstr>Populaire tools</vt:lpstr>
      <vt:lpstr>Waarom de tools populair zijn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Joas van Bakel</dc:creator>
  <cp:lastModifiedBy>Stan Barkmeijer</cp:lastModifiedBy>
  <cp:revision>3</cp:revision>
  <dcterms:created xsi:type="dcterms:W3CDTF">2021-02-01T15:35:12Z</dcterms:created>
  <dcterms:modified xsi:type="dcterms:W3CDTF">2021-02-01T15:42:50Z</dcterms:modified>
</cp:coreProperties>
</file>