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941F-C6BA-498A-AC35-3B1D405890FF}" type="slidenum">
              <a:rPr lang="nl-NL" smtClean="0"/>
              <a:t>‹nr.›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64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941F-C6BA-498A-AC35-3B1D405890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073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941F-C6BA-498A-AC35-3B1D405890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804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941F-C6BA-498A-AC35-3B1D405890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564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941F-C6BA-498A-AC35-3B1D405890FF}" type="slidenum">
              <a:rPr lang="nl-NL" smtClean="0"/>
              <a:t>‹nr.›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34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941F-C6BA-498A-AC35-3B1D405890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616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941F-C6BA-498A-AC35-3B1D405890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692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941F-C6BA-498A-AC35-3B1D405890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173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941F-C6BA-498A-AC35-3B1D405890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488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48941F-C6BA-498A-AC35-3B1D405890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244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941F-C6BA-498A-AC35-3B1D405890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236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448941F-C6BA-498A-AC35-3B1D405890FF}" type="slidenum">
              <a:rPr lang="nl-NL" smtClean="0"/>
              <a:t>‹nr.›</a:t>
            </a:fld>
            <a:endParaRPr lang="nl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2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67FBFE-1D6B-4344-BDE8-46A80A74D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229" y="317242"/>
            <a:ext cx="10120604" cy="979714"/>
          </a:xfrm>
        </p:spPr>
        <p:txBody>
          <a:bodyPr>
            <a:normAutofit fontScale="90000"/>
          </a:bodyPr>
          <a:lstStyle/>
          <a:p>
            <a:r>
              <a:rPr lang="nl-NL" dirty="0"/>
              <a:t>Wat is data </a:t>
            </a:r>
            <a:r>
              <a:rPr lang="nl-NL" dirty="0" err="1"/>
              <a:t>science</a:t>
            </a:r>
            <a:r>
              <a:rPr lang="nl-NL" dirty="0"/>
              <a:t>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DB422F2-C460-4E66-B320-D869B24D7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628" y="1399594"/>
            <a:ext cx="10406743" cy="2901820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/>
              <a:t>primair doel </a:t>
            </a:r>
            <a:r>
              <a:rPr lang="nl-NL" dirty="0"/>
              <a:t>is waarde uit data halen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Data </a:t>
            </a:r>
            <a:r>
              <a:rPr lang="nl-NL" dirty="0" err="1"/>
              <a:t>science</a:t>
            </a:r>
            <a:r>
              <a:rPr lang="nl-NL" dirty="0"/>
              <a:t> wordt gebruikt om kennis en inzicht uit data te halen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Ruim disciplinair, wiskunde statistiek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Veel analyses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Gebruik maken van algoritmes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Kan overal op toegepast worden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Keuze ondersteunend gebruiken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Data visualiseren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Machinaal leren (herkennen van patronen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3252888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Terugbli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</TotalTime>
  <Words>53</Words>
  <Application>Microsoft Office PowerPoint</Application>
  <PresentationFormat>Breedbeeld</PresentationFormat>
  <Paragraphs>10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Terugblik</vt:lpstr>
      <vt:lpstr>Wat is data science?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 is data science?</dc:title>
  <dc:creator>Joas van Bakel</dc:creator>
  <cp:lastModifiedBy>Joas van Bakel</cp:lastModifiedBy>
  <cp:revision>4</cp:revision>
  <dcterms:created xsi:type="dcterms:W3CDTF">2021-02-01T14:16:30Z</dcterms:created>
  <dcterms:modified xsi:type="dcterms:W3CDTF">2021-02-01T14:28:43Z</dcterms:modified>
</cp:coreProperties>
</file>