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0" r:id="rId11"/>
    <p:sldId id="271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1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33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7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864533-C3D8-4CBC-85CF-E79373D6C9E9}" type="datetimeFigureOut">
              <a:rPr lang="en-US" smtClean="0"/>
              <a:t>09/29/2023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AE60-8404-45C2-98F3-DF068E59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3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2568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744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04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5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859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975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0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45330"/>
          </a:xfrm>
        </p:spPr>
      </p:pic>
    </p:spTree>
    <p:extLst>
      <p:ext uri="{BB962C8B-B14F-4D97-AF65-F5344CB8AC3E}">
        <p14:creationId xmlns:p14="http://schemas.microsoft.com/office/powerpoint/2010/main" val="28364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19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19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5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561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5</cp:revision>
  <dcterms:created xsi:type="dcterms:W3CDTF">2023-09-28T17:45:34Z</dcterms:created>
  <dcterms:modified xsi:type="dcterms:W3CDTF">2023-09-29T09:09:16Z</dcterms:modified>
</cp:coreProperties>
</file>