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3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14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4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71016A-B9C0-4D07-9551-FB521C64078B}" type="datetimeFigureOut">
              <a:rPr lang="en-US" smtClean="0"/>
              <a:t>05/05/2024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4FB8-A8FE-45EA-9CA4-F5FF9A92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rface in Java | Use of Interfa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nterface in Java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5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nterface in Java - Logicmoj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ere's what you should know about interfaces | by Kunal Nalawade | Level Up  Co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7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nterfaces and Inheritance in Java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Java Final Keyword, Variable, Method and Class - TechVidv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lenium-By-Arun: 91. 'final' instance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4</cp:revision>
  <dcterms:created xsi:type="dcterms:W3CDTF">2024-05-05T14:23:31Z</dcterms:created>
  <dcterms:modified xsi:type="dcterms:W3CDTF">2024-05-05T15:02:05Z</dcterms:modified>
</cp:coreProperties>
</file>