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EAF9-6536-40FF-9FF9-C8E4BEE2E7DC}" type="datetimeFigureOut">
              <a:rPr lang="en-US" smtClean="0"/>
              <a:t>05/25/2024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28A-8640-485D-9742-DBF0304E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6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EAF9-6536-40FF-9FF9-C8E4BEE2E7DC}" type="datetimeFigureOut">
              <a:rPr lang="en-US" smtClean="0"/>
              <a:t>05/25/2024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28A-8640-485D-9742-DBF0304E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EAF9-6536-40FF-9FF9-C8E4BEE2E7DC}" type="datetimeFigureOut">
              <a:rPr lang="en-US" smtClean="0"/>
              <a:t>05/25/2024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28A-8640-485D-9742-DBF0304E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69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EAF9-6536-40FF-9FF9-C8E4BEE2E7DC}" type="datetimeFigureOut">
              <a:rPr lang="en-US" smtClean="0"/>
              <a:t>05/25/2024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28A-8640-485D-9742-DBF0304EBDC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5748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EAF9-6536-40FF-9FF9-C8E4BEE2E7DC}" type="datetimeFigureOut">
              <a:rPr lang="en-US" smtClean="0"/>
              <a:t>05/25/2024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28A-8640-485D-9742-DBF0304E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43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EAF9-6536-40FF-9FF9-C8E4BEE2E7DC}" type="datetimeFigureOut">
              <a:rPr lang="en-US" smtClean="0"/>
              <a:t>05/25/2024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28A-8640-485D-9742-DBF0304E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70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EAF9-6536-40FF-9FF9-C8E4BEE2E7DC}" type="datetimeFigureOut">
              <a:rPr lang="en-US" smtClean="0"/>
              <a:t>05/25/2024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28A-8640-485D-9742-DBF0304E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39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EAF9-6536-40FF-9FF9-C8E4BEE2E7DC}" type="datetimeFigureOut">
              <a:rPr lang="en-US" smtClean="0"/>
              <a:t>05/25/2024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28A-8640-485D-9742-DBF0304E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61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EAF9-6536-40FF-9FF9-C8E4BEE2E7DC}" type="datetimeFigureOut">
              <a:rPr lang="en-US" smtClean="0"/>
              <a:t>05/25/2024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28A-8640-485D-9742-DBF0304E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7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EAF9-6536-40FF-9FF9-C8E4BEE2E7DC}" type="datetimeFigureOut">
              <a:rPr lang="en-US" smtClean="0"/>
              <a:t>05/25/2024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28A-8640-485D-9742-DBF0304E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2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EAF9-6536-40FF-9FF9-C8E4BEE2E7DC}" type="datetimeFigureOut">
              <a:rPr lang="en-US" smtClean="0"/>
              <a:t>05/25/2024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28A-8640-485D-9742-DBF0304E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EAF9-6536-40FF-9FF9-C8E4BEE2E7DC}" type="datetimeFigureOut">
              <a:rPr lang="en-US" smtClean="0"/>
              <a:t>05/25/2024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28A-8640-485D-9742-DBF0304E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4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EAF9-6536-40FF-9FF9-C8E4BEE2E7DC}" type="datetimeFigureOut">
              <a:rPr lang="en-US" smtClean="0"/>
              <a:t>05/25/2024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28A-8640-485D-9742-DBF0304E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EAF9-6536-40FF-9FF9-C8E4BEE2E7DC}" type="datetimeFigureOut">
              <a:rPr lang="en-US" smtClean="0"/>
              <a:t>05/25/2024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28A-8640-485D-9742-DBF0304E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4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EAF9-6536-40FF-9FF9-C8E4BEE2E7DC}" type="datetimeFigureOut">
              <a:rPr lang="en-US" smtClean="0"/>
              <a:t>05/25/2024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28A-8640-485D-9742-DBF0304E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9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EAF9-6536-40FF-9FF9-C8E4BEE2E7DC}" type="datetimeFigureOut">
              <a:rPr lang="en-US" smtClean="0"/>
              <a:t>05/25/2024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28A-8640-485D-9742-DBF0304E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4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EAF9-6536-40FF-9FF9-C8E4BEE2E7DC}" type="datetimeFigureOut">
              <a:rPr lang="en-US" smtClean="0"/>
              <a:t>05/25/2024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928A-8640-485D-9742-DBF0304E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0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7CEAF9-6536-40FF-9FF9-C8E4BEE2E7DC}" type="datetimeFigureOut">
              <a:rPr lang="en-US" smtClean="0"/>
              <a:t>05/25/2024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928A-8640-485D-9742-DBF0304E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01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bstraction in Java? A Quick Gu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750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Final Keyword In Java. The Final keyword in java is used to… | by Nikhil  Sambhaji Salvi | Medi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673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44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final Java Keyword with Exampl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92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verriding - static final method in Java - Stack Overflo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26" y="1105512"/>
            <a:ext cx="8406508" cy="467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12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6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734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7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41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9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3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8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0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PC-14</dc:creator>
  <cp:lastModifiedBy>PC-14</cp:lastModifiedBy>
  <cp:revision>3</cp:revision>
  <dcterms:created xsi:type="dcterms:W3CDTF">2024-05-25T13:37:11Z</dcterms:created>
  <dcterms:modified xsi:type="dcterms:W3CDTF">2024-05-25T13:57:09Z</dcterms:modified>
</cp:coreProperties>
</file>