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C810-80E2-47C6-A53F-F2CF7052C9C5}" type="datetimeFigureOut">
              <a:rPr lang="en-US" smtClean="0"/>
              <a:t>05/18/2024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EBC6-4A0B-40CF-8A65-3A3500A2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5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C810-80E2-47C6-A53F-F2CF7052C9C5}" type="datetimeFigureOut">
              <a:rPr lang="en-US" smtClean="0"/>
              <a:t>05/18/2024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EBC6-4A0B-40CF-8A65-3A3500A2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5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C810-80E2-47C6-A53F-F2CF7052C9C5}" type="datetimeFigureOut">
              <a:rPr lang="en-US" smtClean="0"/>
              <a:t>05/18/2024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EBC6-4A0B-40CF-8A65-3A3500A2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79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C810-80E2-47C6-A53F-F2CF7052C9C5}" type="datetimeFigureOut">
              <a:rPr lang="en-US" smtClean="0"/>
              <a:t>05/18/2024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EBC6-4A0B-40CF-8A65-3A3500A202E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4324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C810-80E2-47C6-A53F-F2CF7052C9C5}" type="datetimeFigureOut">
              <a:rPr lang="en-US" smtClean="0"/>
              <a:t>05/18/2024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EBC6-4A0B-40CF-8A65-3A3500A2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01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C810-80E2-47C6-A53F-F2CF7052C9C5}" type="datetimeFigureOut">
              <a:rPr lang="en-US" smtClean="0"/>
              <a:t>05/18/2024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EBC6-4A0B-40CF-8A65-3A3500A2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78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C810-80E2-47C6-A53F-F2CF7052C9C5}" type="datetimeFigureOut">
              <a:rPr lang="en-US" smtClean="0"/>
              <a:t>05/18/2024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EBC6-4A0B-40CF-8A65-3A3500A2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5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C810-80E2-47C6-A53F-F2CF7052C9C5}" type="datetimeFigureOut">
              <a:rPr lang="en-US" smtClean="0"/>
              <a:t>05/18/2024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EBC6-4A0B-40CF-8A65-3A3500A2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7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C810-80E2-47C6-A53F-F2CF7052C9C5}" type="datetimeFigureOut">
              <a:rPr lang="en-US" smtClean="0"/>
              <a:t>05/18/2024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EBC6-4A0B-40CF-8A65-3A3500A2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9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C810-80E2-47C6-A53F-F2CF7052C9C5}" type="datetimeFigureOut">
              <a:rPr lang="en-US" smtClean="0"/>
              <a:t>05/18/2024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EBC6-4A0B-40CF-8A65-3A3500A2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8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C810-80E2-47C6-A53F-F2CF7052C9C5}" type="datetimeFigureOut">
              <a:rPr lang="en-US" smtClean="0"/>
              <a:t>05/18/2024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EBC6-4A0B-40CF-8A65-3A3500A2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C810-80E2-47C6-A53F-F2CF7052C9C5}" type="datetimeFigureOut">
              <a:rPr lang="en-US" smtClean="0"/>
              <a:t>05/18/2024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EBC6-4A0B-40CF-8A65-3A3500A2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C810-80E2-47C6-A53F-F2CF7052C9C5}" type="datetimeFigureOut">
              <a:rPr lang="en-US" smtClean="0"/>
              <a:t>05/18/2024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EBC6-4A0B-40CF-8A65-3A3500A2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6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C810-80E2-47C6-A53F-F2CF7052C9C5}" type="datetimeFigureOut">
              <a:rPr lang="en-US" smtClean="0"/>
              <a:t>05/18/2024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EBC6-4A0B-40CF-8A65-3A3500A2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75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C810-80E2-47C6-A53F-F2CF7052C9C5}" type="datetimeFigureOut">
              <a:rPr lang="en-US" smtClean="0"/>
              <a:t>05/18/2024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EBC6-4A0B-40CF-8A65-3A3500A2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2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C810-80E2-47C6-A53F-F2CF7052C9C5}" type="datetimeFigureOut">
              <a:rPr lang="en-US" smtClean="0"/>
              <a:t>05/18/2024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EBC6-4A0B-40CF-8A65-3A3500A2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9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CC810-80E2-47C6-A53F-F2CF7052C9C5}" type="datetimeFigureOut">
              <a:rPr lang="en-US" smtClean="0"/>
              <a:t>05/18/2024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9EBC6-4A0B-40CF-8A65-3A3500A2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A0CC810-80E2-47C6-A53F-F2CF7052C9C5}" type="datetimeFigureOut">
              <a:rPr lang="en-US" smtClean="0"/>
              <a:t>05/18/2024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9EBC6-4A0B-40CF-8A65-3A3500A20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30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 Handling in Java | File Operations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2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9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-138497"/>
            <a:ext cx="12192000" cy="701730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CC7832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java.io.BufferedReader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java.io.FileReader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java.io.IOException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Main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public static void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</a:rPr>
              <a:t>main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(String[]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args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String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fileName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“filename.txt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try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BufferedReader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BufferedReader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new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FileReader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fileName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)))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String 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while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((line =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br.readLine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()) !=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null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System.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</a:rPr>
              <a:t>out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.println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(line)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}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catch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IOException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e) 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e.printStackTrace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}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}</a:t>
            </a:r>
            <a:endParaRPr lang="en-US" altLang="en-US" sz="1800" dirty="0">
              <a:solidFill>
                <a:srgbClr val="A9B7C6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 smtClean="0">
              <a:solidFill>
                <a:srgbClr val="A9B7C6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A9B7C6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A9B7C6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9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5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31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0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8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3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3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5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68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3</Words>
  <Application>Microsoft Office PowerPoint</Application>
  <PresentationFormat>Widescreen</PresentationFormat>
  <Paragraphs>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PC-14</dc:creator>
  <cp:lastModifiedBy>PC-14</cp:lastModifiedBy>
  <cp:revision>5</cp:revision>
  <dcterms:created xsi:type="dcterms:W3CDTF">2024-05-18T19:18:58Z</dcterms:created>
  <dcterms:modified xsi:type="dcterms:W3CDTF">2024-05-18T19:38:52Z</dcterms:modified>
</cp:coreProperties>
</file>