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73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4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73DD7B-A884-45A2-AC70-D341FA6E0FC5}" type="datetimeFigureOut">
              <a:rPr lang="en-US" smtClean="0"/>
              <a:t>05/09/2024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229E-C9DA-42A1-A479-05F1D0FF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JDBC? | Comprehensive Guide to Java Database Conne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DBC Tu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1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1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6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2</cp:revision>
  <dcterms:created xsi:type="dcterms:W3CDTF">2024-05-09T16:08:21Z</dcterms:created>
  <dcterms:modified xsi:type="dcterms:W3CDTF">2024-05-09T16:20:38Z</dcterms:modified>
</cp:coreProperties>
</file>