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64" r:id="rId3"/>
    <p:sldId id="265" r:id="rId4"/>
    <p:sldId id="266" r:id="rId5"/>
    <p:sldId id="258" r:id="rId6"/>
    <p:sldId id="257" r:id="rId7"/>
    <p:sldId id="267" r:id="rId8"/>
    <p:sldId id="268" r:id="rId9"/>
    <p:sldId id="261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14" initials="P" lastIdx="1" clrIdx="0">
    <p:extLst>
      <p:ext uri="{19B8F6BF-5375-455C-9EA6-DF929625EA0E}">
        <p15:presenceInfo xmlns:p15="http://schemas.microsoft.com/office/powerpoint/2012/main" userId="PC-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6T20:29:53.353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77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4CBCA4-7D6C-49CC-8D66-47E082EAA70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3C7C-740E-41FF-9052-F124DDE3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080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07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384" y="965770"/>
            <a:ext cx="11085816" cy="53245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import </a:t>
            </a:r>
            <a:r>
              <a:rPr lang="en-US" sz="2000" b="1" dirty="0" err="1">
                <a:solidFill>
                  <a:srgbClr val="FFFF00"/>
                </a:solidFill>
              </a:rPr>
              <a:t>java.util.Random</a:t>
            </a:r>
            <a:r>
              <a:rPr lang="en-US" sz="2000" b="1" dirty="0">
                <a:solidFill>
                  <a:srgbClr val="FFFF00"/>
                </a:solidFill>
              </a:rPr>
              <a:t>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public class </a:t>
            </a:r>
            <a:r>
              <a:rPr lang="en-US" sz="2000" b="1" dirty="0" err="1">
                <a:solidFill>
                  <a:srgbClr val="FFFF00"/>
                </a:solidFill>
              </a:rPr>
              <a:t>RandomExample</a:t>
            </a:r>
            <a:r>
              <a:rPr lang="en-US" sz="2000" b="1" dirty="0">
                <a:solidFill>
                  <a:srgbClr val="FFFF00"/>
                </a:solidFill>
              </a:rPr>
              <a:t> {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public static void main(String[] </a:t>
            </a:r>
            <a:r>
              <a:rPr lang="en-US" sz="2000" b="1" dirty="0" err="1">
                <a:solidFill>
                  <a:srgbClr val="FFFF00"/>
                </a:solidFill>
              </a:rPr>
              <a:t>args</a:t>
            </a:r>
            <a:r>
              <a:rPr lang="en-US" sz="2000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    Random </a:t>
            </a:r>
            <a:r>
              <a:rPr lang="en-US" sz="2000" b="1" dirty="0" err="1">
                <a:solidFill>
                  <a:srgbClr val="FFFF00"/>
                </a:solidFill>
              </a:rPr>
              <a:t>random</a:t>
            </a:r>
            <a:r>
              <a:rPr lang="en-US" sz="2000" b="1" dirty="0">
                <a:solidFill>
                  <a:srgbClr val="FFFF00"/>
                </a:solidFill>
              </a:rPr>
              <a:t> = new Random();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       // Generate a random integer between 0 (inclusive) and 100 (exclusive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</a:t>
            </a:r>
            <a:r>
              <a:rPr lang="en-US" sz="2000" b="1" dirty="0" err="1" smtClean="0">
                <a:solidFill>
                  <a:srgbClr val="FFFF00"/>
                </a:solidFill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randomNumber</a:t>
            </a:r>
            <a:r>
              <a:rPr lang="en-US" sz="2000" b="1" dirty="0" smtClean="0">
                <a:solidFill>
                  <a:srgbClr val="FFFF00"/>
                </a:solidFill>
              </a:rPr>
              <a:t> = </a:t>
            </a:r>
            <a:r>
              <a:rPr lang="en-US" sz="2000" b="1" dirty="0" err="1" smtClean="0">
                <a:solidFill>
                  <a:srgbClr val="FFFF00"/>
                </a:solidFill>
              </a:rPr>
              <a:t>random.nextInt</a:t>
            </a:r>
            <a:r>
              <a:rPr lang="en-US" sz="2000" b="1" dirty="0" smtClean="0">
                <a:solidFill>
                  <a:srgbClr val="FFFF00"/>
                </a:solidFill>
              </a:rPr>
              <a:t>();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  </a:t>
            </a:r>
            <a:r>
              <a:rPr lang="en-US" sz="2000" b="1" dirty="0" err="1" smtClean="0">
                <a:solidFill>
                  <a:srgbClr val="FFFF00"/>
                </a:solidFill>
              </a:rPr>
              <a:t>int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randomNumberInRange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= </a:t>
            </a:r>
            <a:r>
              <a:rPr lang="en-US" sz="2000" b="1" dirty="0" err="1">
                <a:solidFill>
                  <a:srgbClr val="FFFF00"/>
                </a:solidFill>
              </a:rPr>
              <a:t>random.nextInt</a:t>
            </a:r>
            <a:r>
              <a:rPr lang="en-US" sz="2000" b="1" dirty="0">
                <a:solidFill>
                  <a:srgbClr val="FFFF00"/>
                </a:solidFill>
              </a:rPr>
              <a:t>(100</a:t>
            </a:r>
            <a:r>
              <a:rPr lang="en-US" sz="2000" b="1" dirty="0" smtClean="0">
                <a:solidFill>
                  <a:srgbClr val="FFFF00"/>
                </a:solidFill>
              </a:rPr>
              <a:t>);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  double </a:t>
            </a:r>
            <a:r>
              <a:rPr lang="en-US" sz="2000" b="1" dirty="0" err="1" smtClean="0">
                <a:solidFill>
                  <a:srgbClr val="FFFF00"/>
                </a:solidFill>
              </a:rPr>
              <a:t>randomDouble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= </a:t>
            </a:r>
            <a:r>
              <a:rPr lang="en-US" sz="2000" b="1" dirty="0" err="1" smtClean="0">
                <a:solidFill>
                  <a:srgbClr val="FFFF00"/>
                </a:solidFill>
              </a:rPr>
              <a:t>random.nextDouble</a:t>
            </a:r>
            <a:r>
              <a:rPr lang="en-US" sz="2000" b="1" dirty="0" smtClean="0">
                <a:solidFill>
                  <a:srgbClr val="FFFF00"/>
                </a:solidFill>
              </a:rPr>
              <a:t>();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       </a:t>
            </a:r>
            <a:r>
              <a:rPr lang="en-US" sz="2000" b="1" dirty="0" err="1">
                <a:solidFill>
                  <a:srgbClr val="FFFF00"/>
                </a:solidFill>
              </a:rPr>
              <a:t>System.out.println</a:t>
            </a:r>
            <a:r>
              <a:rPr lang="en-US" sz="2000" b="1" dirty="0">
                <a:solidFill>
                  <a:srgbClr val="FFFF00"/>
                </a:solidFill>
              </a:rPr>
              <a:t>("Random number: " + </a:t>
            </a:r>
            <a:r>
              <a:rPr lang="en-US" sz="2000" b="1" dirty="0" err="1">
                <a:solidFill>
                  <a:srgbClr val="FFFF00"/>
                </a:solidFill>
              </a:rPr>
              <a:t>randomNumber</a:t>
            </a:r>
            <a:r>
              <a:rPr lang="en-US" sz="2000" b="1" dirty="0">
                <a:solidFill>
                  <a:srgbClr val="FFFF00"/>
                </a:solidFill>
              </a:rPr>
              <a:t>);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1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384" y="965770"/>
            <a:ext cx="11085816" cy="47089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import </a:t>
            </a:r>
            <a:r>
              <a:rPr lang="en-US" sz="2000" b="1" dirty="0" err="1">
                <a:solidFill>
                  <a:srgbClr val="FFFF00"/>
                </a:solidFill>
              </a:rPr>
              <a:t>java.util.Random</a:t>
            </a:r>
            <a:r>
              <a:rPr lang="en-US" sz="2000" b="1" dirty="0">
                <a:solidFill>
                  <a:srgbClr val="FFFF00"/>
                </a:solidFill>
              </a:rPr>
              <a:t>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public class </a:t>
            </a:r>
            <a:r>
              <a:rPr lang="en-US" sz="2000" b="1" dirty="0" err="1">
                <a:solidFill>
                  <a:srgbClr val="FFFF00"/>
                </a:solidFill>
              </a:rPr>
              <a:t>RandomExample</a:t>
            </a:r>
            <a:r>
              <a:rPr lang="en-US" sz="2000" b="1" dirty="0">
                <a:solidFill>
                  <a:srgbClr val="FFFF00"/>
                </a:solidFill>
              </a:rPr>
              <a:t> {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public static void main(String[] </a:t>
            </a:r>
            <a:r>
              <a:rPr lang="en-US" sz="2000" b="1" dirty="0" err="1">
                <a:solidFill>
                  <a:srgbClr val="FFFF00"/>
                </a:solidFill>
              </a:rPr>
              <a:t>args</a:t>
            </a:r>
            <a:r>
              <a:rPr lang="en-US" sz="2000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    Random </a:t>
            </a:r>
            <a:r>
              <a:rPr lang="en-US" sz="2000" b="1" dirty="0" err="1">
                <a:solidFill>
                  <a:srgbClr val="FFFF00"/>
                </a:solidFill>
              </a:rPr>
              <a:t>random</a:t>
            </a:r>
            <a:r>
              <a:rPr lang="en-US" sz="2000" b="1" dirty="0">
                <a:solidFill>
                  <a:srgbClr val="FFFF00"/>
                </a:solidFill>
              </a:rPr>
              <a:t> = new Random();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       // Generate a random integer between 12 and 24 (inclusive)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    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lowerBound</a:t>
            </a:r>
            <a:r>
              <a:rPr lang="en-US" sz="2000" b="1" dirty="0">
                <a:solidFill>
                  <a:srgbClr val="FFFF00"/>
                </a:solidFill>
              </a:rPr>
              <a:t> = 12;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    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upperBound</a:t>
            </a:r>
            <a:r>
              <a:rPr lang="en-US" sz="2000" b="1" dirty="0">
                <a:solidFill>
                  <a:srgbClr val="FFFF00"/>
                </a:solidFill>
              </a:rPr>
              <a:t> = 25; // Note: </a:t>
            </a:r>
            <a:r>
              <a:rPr lang="en-US" sz="2000" b="1" dirty="0" err="1">
                <a:solidFill>
                  <a:srgbClr val="FFFF00"/>
                </a:solidFill>
              </a:rPr>
              <a:t>upperBound</a:t>
            </a:r>
            <a:r>
              <a:rPr lang="en-US" sz="2000" b="1" dirty="0">
                <a:solidFill>
                  <a:srgbClr val="FFFF00"/>
                </a:solidFill>
              </a:rPr>
              <a:t> is exclusive in </a:t>
            </a:r>
            <a:r>
              <a:rPr lang="en-US" sz="2000" b="1" dirty="0" err="1">
                <a:solidFill>
                  <a:srgbClr val="FFFF00"/>
                </a:solidFill>
              </a:rPr>
              <a:t>nextInt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method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       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randomNumber</a:t>
            </a:r>
            <a:r>
              <a:rPr lang="en-US" sz="2000" b="1" dirty="0">
                <a:solidFill>
                  <a:srgbClr val="FFFF00"/>
                </a:solidFill>
              </a:rPr>
              <a:t> = </a:t>
            </a:r>
            <a:r>
              <a:rPr lang="en-US" sz="2000" b="1" dirty="0" err="1">
                <a:solidFill>
                  <a:srgbClr val="FFFF00"/>
                </a:solidFill>
              </a:rPr>
              <a:t>random.nextInt</a:t>
            </a:r>
            <a:r>
              <a:rPr lang="en-US" sz="2000" b="1" dirty="0">
                <a:solidFill>
                  <a:srgbClr val="FFFF00"/>
                </a:solidFill>
              </a:rPr>
              <a:t>(</a:t>
            </a:r>
            <a:r>
              <a:rPr lang="en-US" sz="2000" b="1" dirty="0" err="1">
                <a:solidFill>
                  <a:srgbClr val="FFFF00"/>
                </a:solidFill>
              </a:rPr>
              <a:t>upperBound</a:t>
            </a:r>
            <a:r>
              <a:rPr lang="en-US" sz="2000" b="1" dirty="0">
                <a:solidFill>
                  <a:srgbClr val="FFFF00"/>
                </a:solidFill>
              </a:rPr>
              <a:t> - </a:t>
            </a:r>
            <a:r>
              <a:rPr lang="en-US" sz="2000" b="1" dirty="0" err="1">
                <a:solidFill>
                  <a:srgbClr val="FFFF00"/>
                </a:solidFill>
              </a:rPr>
              <a:t>lowerBound</a:t>
            </a:r>
            <a:r>
              <a:rPr lang="en-US" sz="2000" b="1" dirty="0">
                <a:solidFill>
                  <a:srgbClr val="FFFF00"/>
                </a:solidFill>
              </a:rPr>
              <a:t>) + </a:t>
            </a:r>
            <a:r>
              <a:rPr lang="en-US" sz="2000" b="1" dirty="0" err="1">
                <a:solidFill>
                  <a:srgbClr val="FFFF00"/>
                </a:solidFill>
              </a:rPr>
              <a:t>lowerBound</a:t>
            </a:r>
            <a:r>
              <a:rPr lang="en-US" sz="2000" b="1" dirty="0">
                <a:solidFill>
                  <a:srgbClr val="FFFF00"/>
                </a:solidFill>
              </a:rPr>
              <a:t>;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       </a:t>
            </a:r>
            <a:r>
              <a:rPr lang="en-US" sz="2000" b="1" dirty="0" err="1">
                <a:solidFill>
                  <a:srgbClr val="FFFF00"/>
                </a:solidFill>
              </a:rPr>
              <a:t>System.out.println</a:t>
            </a:r>
            <a:r>
              <a:rPr lang="en-US" sz="2000" b="1" dirty="0">
                <a:solidFill>
                  <a:srgbClr val="FFFF00"/>
                </a:solidFill>
              </a:rPr>
              <a:t>("Random number between 12 and 24: " + </a:t>
            </a:r>
            <a:r>
              <a:rPr lang="en-US" sz="2000" b="1" dirty="0" err="1">
                <a:solidFill>
                  <a:srgbClr val="FFFF00"/>
                </a:solidFill>
              </a:rPr>
              <a:t>randomNumber</a:t>
            </a:r>
            <a:r>
              <a:rPr lang="en-US" sz="2000" b="1" dirty="0">
                <a:solidFill>
                  <a:srgbClr val="FFFF00"/>
                </a:solidFill>
              </a:rPr>
              <a:t>);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0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canner Class In Java - Live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5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51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693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018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8103" y="1631677"/>
            <a:ext cx="9562389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2400" b="1" dirty="0" err="1" smtClean="0">
                <a:solidFill>
                  <a:srgbClr val="FFFF00"/>
                </a:solidFill>
              </a:rPr>
              <a:t>dataType</a:t>
            </a:r>
            <a:r>
              <a:rPr lang="en-US" sz="2400" b="1" dirty="0">
                <a:solidFill>
                  <a:srgbClr val="FFFF00"/>
                </a:solidFill>
              </a:rPr>
              <a:t>[][] </a:t>
            </a:r>
            <a:r>
              <a:rPr lang="en-US" sz="2400" b="1" dirty="0" err="1">
                <a:solidFill>
                  <a:srgbClr val="FFFF00"/>
                </a:solidFill>
              </a:rPr>
              <a:t>arrayName</a:t>
            </a:r>
            <a:r>
              <a:rPr lang="en-US" sz="2400" b="1" dirty="0">
                <a:solidFill>
                  <a:srgbClr val="FFFF00"/>
                </a:solidFill>
              </a:rPr>
              <a:t> = new </a:t>
            </a:r>
            <a:r>
              <a:rPr lang="en-US" sz="2400" b="1" dirty="0" err="1">
                <a:solidFill>
                  <a:srgbClr val="FFFF00"/>
                </a:solidFill>
              </a:rPr>
              <a:t>dataType</a:t>
            </a:r>
            <a:r>
              <a:rPr lang="en-US" sz="2400" b="1" dirty="0">
                <a:solidFill>
                  <a:srgbClr val="FFFF00"/>
                </a:solidFill>
              </a:rPr>
              <a:t>[rows][columns</a:t>
            </a:r>
            <a:r>
              <a:rPr lang="en-US" sz="2400" b="1" dirty="0" smtClean="0">
                <a:solidFill>
                  <a:srgbClr val="FFFF00"/>
                </a:solidFill>
              </a:rPr>
              <a:t>];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[][] matrix = new 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[3][4</a:t>
            </a:r>
            <a:r>
              <a:rPr lang="en-US" sz="2400" b="1" dirty="0" smtClean="0">
                <a:solidFill>
                  <a:srgbClr val="FFFF00"/>
                </a:solidFill>
              </a:rPr>
              <a:t>];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fr-FR" sz="2400" b="1" dirty="0">
                <a:solidFill>
                  <a:srgbClr val="FFFF00"/>
                </a:solidFill>
              </a:rPr>
              <a:t>double[][] matrix = new double[2][3</a:t>
            </a:r>
            <a:r>
              <a:rPr lang="fr-FR" sz="2400" b="1" dirty="0" smtClean="0">
                <a:solidFill>
                  <a:srgbClr val="FFFF00"/>
                </a:solidFill>
              </a:rPr>
              <a:t>];</a:t>
            </a:r>
          </a:p>
          <a:p>
            <a:endParaRPr lang="fr-FR" sz="2400" b="1" dirty="0">
              <a:solidFill>
                <a:srgbClr val="FFFF00"/>
              </a:solidFill>
            </a:endParaRPr>
          </a:p>
          <a:p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b="1" dirty="0">
                <a:solidFill>
                  <a:srgbClr val="FFFF00"/>
                </a:solidFill>
              </a:rPr>
              <a:t>[][] matrix = {{1, 2, 3}, {4, 5, 6}, {7, 8, 9</a:t>
            </a:r>
            <a:r>
              <a:rPr lang="en-US" sz="2400" b="1" dirty="0" smtClean="0">
                <a:solidFill>
                  <a:srgbClr val="FFFF00"/>
                </a:solidFill>
              </a:rPr>
              <a:t>}};</a:t>
            </a:r>
          </a:p>
          <a:p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9932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983"/>
            <a:ext cx="12192000" cy="44406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3" y="1275416"/>
            <a:ext cx="4186269" cy="4195762"/>
          </a:xfrm>
        </p:spPr>
      </p:pic>
    </p:spTree>
    <p:extLst>
      <p:ext uri="{BB962C8B-B14F-4D97-AF65-F5344CB8AC3E}">
        <p14:creationId xmlns:p14="http://schemas.microsoft.com/office/powerpoint/2010/main" val="1414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143" y="842480"/>
            <a:ext cx="11085816" cy="48936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public class </a:t>
            </a:r>
            <a:r>
              <a:rPr lang="en-US" b="1" dirty="0" err="1">
                <a:solidFill>
                  <a:srgbClr val="FFFF00"/>
                </a:solidFill>
              </a:rPr>
              <a:t>MatrixExample</a:t>
            </a:r>
            <a:r>
              <a:rPr lang="en-US" b="1" dirty="0">
                <a:solidFill>
                  <a:srgbClr val="FFFF00"/>
                </a:solidFill>
              </a:rPr>
              <a:t> {</a:t>
            </a:r>
          </a:p>
          <a:p>
            <a:r>
              <a:rPr lang="en-US" b="1" dirty="0">
                <a:solidFill>
                  <a:srgbClr val="FFFF00"/>
                </a:solidFill>
              </a:rPr>
              <a:t>    public static void main(String[] </a:t>
            </a:r>
            <a:r>
              <a:rPr lang="en-US" b="1" dirty="0" err="1">
                <a:solidFill>
                  <a:srgbClr val="FFFF00"/>
                </a:solidFill>
              </a:rPr>
              <a:t>args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[][] matrix = {{1, 2, 3}, {4, 5, 6}, {7, 8, 9}};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      // Get the number of rows and columns in the matrix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numRows</a:t>
            </a:r>
            <a:r>
              <a:rPr lang="en-US" b="1" dirty="0">
                <a:solidFill>
                  <a:srgbClr val="FFFF00"/>
                </a:solidFill>
              </a:rPr>
              <a:t> = </a:t>
            </a:r>
            <a:r>
              <a:rPr lang="en-US" b="1" dirty="0" err="1">
                <a:solidFill>
                  <a:srgbClr val="FFFF00"/>
                </a:solidFill>
              </a:rPr>
              <a:t>matrix.length</a:t>
            </a:r>
            <a:r>
              <a:rPr lang="en-US" b="1" dirty="0">
                <a:solidFill>
                  <a:srgbClr val="FFFF00"/>
                </a:solidFill>
              </a:rPr>
              <a:t>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numCols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= matrix[0].</a:t>
            </a:r>
            <a:r>
              <a:rPr lang="en-US" b="1" dirty="0">
                <a:solidFill>
                  <a:srgbClr val="FFFF00"/>
                </a:solidFill>
              </a:rPr>
              <a:t>length;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      // Iterate through the matrix and print each element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for 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= 0;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&lt; </a:t>
            </a:r>
            <a:r>
              <a:rPr lang="en-US" b="1" dirty="0" err="1">
                <a:solidFill>
                  <a:srgbClr val="FFFF00"/>
                </a:solidFill>
              </a:rPr>
              <a:t>numRows</a:t>
            </a:r>
            <a:r>
              <a:rPr lang="en-US" b="1" dirty="0">
                <a:solidFill>
                  <a:srgbClr val="FFFF00"/>
                </a:solidFill>
              </a:rPr>
              <a:t>;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++) {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for 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j = 0; j &lt; </a:t>
            </a:r>
            <a:r>
              <a:rPr lang="en-US" b="1" dirty="0" smtClean="0">
                <a:solidFill>
                  <a:srgbClr val="FFFF00"/>
                </a:solidFill>
              </a:rPr>
              <a:t>matrix[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].length; </a:t>
            </a:r>
            <a:r>
              <a:rPr lang="en-US" b="1" dirty="0" err="1" smtClean="0">
                <a:solidFill>
                  <a:srgbClr val="FFFF00"/>
                </a:solidFill>
              </a:rPr>
              <a:t>j++</a:t>
            </a:r>
            <a:r>
              <a:rPr lang="en-US" b="1" dirty="0" smtClean="0">
                <a:solidFill>
                  <a:srgbClr val="FFFF00"/>
                </a:solidFill>
              </a:rPr>
              <a:t>) {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              </a:t>
            </a:r>
            <a:r>
              <a:rPr lang="en-US" b="1" dirty="0" err="1">
                <a:solidFill>
                  <a:srgbClr val="FFFF00"/>
                </a:solidFill>
              </a:rPr>
              <a:t>System.out.print</a:t>
            </a:r>
            <a:r>
              <a:rPr lang="en-US" b="1" dirty="0">
                <a:solidFill>
                  <a:srgbClr val="FFFF00"/>
                </a:solidFill>
              </a:rPr>
              <a:t>(matrix[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][</a:t>
            </a:r>
            <a:r>
              <a:rPr lang="en-US" b="1" dirty="0">
                <a:solidFill>
                  <a:srgbClr val="FFFF00"/>
                </a:solidFill>
              </a:rPr>
              <a:t>j] + " ");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}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</a:t>
            </a:r>
            <a:r>
              <a:rPr lang="en-US" b="1" dirty="0" err="1">
                <a:solidFill>
                  <a:srgbClr val="FFFF00"/>
                </a:solidFill>
              </a:rPr>
              <a:t>System.out.println</a:t>
            </a:r>
            <a:r>
              <a:rPr lang="en-US" b="1" dirty="0">
                <a:solidFill>
                  <a:srgbClr val="FFFF00"/>
                </a:solidFill>
              </a:rPr>
              <a:t>(); // Move to the next line after printing each row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b="1" dirty="0">
                <a:solidFill>
                  <a:srgbClr val="FFFF00"/>
                </a:solidFill>
              </a:rPr>
              <a:t>    }</a:t>
            </a:r>
          </a:p>
          <a:p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1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317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14</cp:revision>
  <dcterms:created xsi:type="dcterms:W3CDTF">2023-10-11T11:00:10Z</dcterms:created>
  <dcterms:modified xsi:type="dcterms:W3CDTF">2024-03-18T17:01:48Z</dcterms:modified>
</cp:coreProperties>
</file>