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B437-8A1C-4D77-B4C4-0149B2ACF0C4}" type="datetimeFigureOut">
              <a:rPr lang="en-US" smtClean="0"/>
              <a:t>03/28/2024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E156-778D-433B-AC44-B546DFB6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9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B437-8A1C-4D77-B4C4-0149B2ACF0C4}" type="datetimeFigureOut">
              <a:rPr lang="en-US" smtClean="0"/>
              <a:t>03/28/2024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E156-778D-433B-AC44-B546DFB6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4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B437-8A1C-4D77-B4C4-0149B2ACF0C4}" type="datetimeFigureOut">
              <a:rPr lang="en-US" smtClean="0"/>
              <a:t>03/28/2024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E156-778D-433B-AC44-B546DFB6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83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B437-8A1C-4D77-B4C4-0149B2ACF0C4}" type="datetimeFigureOut">
              <a:rPr lang="en-US" smtClean="0"/>
              <a:t>03/28/2024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E156-778D-433B-AC44-B546DFB6DE0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899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B437-8A1C-4D77-B4C4-0149B2ACF0C4}" type="datetimeFigureOut">
              <a:rPr lang="en-US" smtClean="0"/>
              <a:t>03/28/2024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E156-778D-433B-AC44-B546DFB6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96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B437-8A1C-4D77-B4C4-0149B2ACF0C4}" type="datetimeFigureOut">
              <a:rPr lang="en-US" smtClean="0"/>
              <a:t>03/28/2024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E156-778D-433B-AC44-B546DFB6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2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B437-8A1C-4D77-B4C4-0149B2ACF0C4}" type="datetimeFigureOut">
              <a:rPr lang="en-US" smtClean="0"/>
              <a:t>03/28/2024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E156-778D-433B-AC44-B546DFB6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37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B437-8A1C-4D77-B4C4-0149B2ACF0C4}" type="datetimeFigureOut">
              <a:rPr lang="en-US" smtClean="0"/>
              <a:t>03/28/2024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E156-778D-433B-AC44-B546DFB6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8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B437-8A1C-4D77-B4C4-0149B2ACF0C4}" type="datetimeFigureOut">
              <a:rPr lang="en-US" smtClean="0"/>
              <a:t>03/28/2024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E156-778D-433B-AC44-B546DFB6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B437-8A1C-4D77-B4C4-0149B2ACF0C4}" type="datetimeFigureOut">
              <a:rPr lang="en-US" smtClean="0"/>
              <a:t>03/28/2024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E156-778D-433B-AC44-B546DFB6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6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B437-8A1C-4D77-B4C4-0149B2ACF0C4}" type="datetimeFigureOut">
              <a:rPr lang="en-US" smtClean="0"/>
              <a:t>03/28/2024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E156-778D-433B-AC44-B546DFB6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9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B437-8A1C-4D77-B4C4-0149B2ACF0C4}" type="datetimeFigureOut">
              <a:rPr lang="en-US" smtClean="0"/>
              <a:t>03/28/2024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E156-778D-433B-AC44-B546DFB6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5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B437-8A1C-4D77-B4C4-0149B2ACF0C4}" type="datetimeFigureOut">
              <a:rPr lang="en-US" smtClean="0"/>
              <a:t>03/28/2024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E156-778D-433B-AC44-B546DFB6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B437-8A1C-4D77-B4C4-0149B2ACF0C4}" type="datetimeFigureOut">
              <a:rPr lang="en-US" smtClean="0"/>
              <a:t>03/28/2024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E156-778D-433B-AC44-B546DFB6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2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B437-8A1C-4D77-B4C4-0149B2ACF0C4}" type="datetimeFigureOut">
              <a:rPr lang="en-US" smtClean="0"/>
              <a:t>03/28/2024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E156-778D-433B-AC44-B546DFB6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5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B437-8A1C-4D77-B4C4-0149B2ACF0C4}" type="datetimeFigureOut">
              <a:rPr lang="en-US" smtClean="0"/>
              <a:t>03/28/2024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E156-778D-433B-AC44-B546DFB6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6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B437-8A1C-4D77-B4C4-0149B2ACF0C4}" type="datetimeFigureOut">
              <a:rPr lang="en-US" smtClean="0"/>
              <a:t>03/28/2024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FE156-778D-433B-AC44-B546DFB6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5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8EB437-8A1C-4D77-B4C4-0149B2ACF0C4}" type="datetimeFigureOut">
              <a:rPr lang="en-US" smtClean="0"/>
              <a:t>03/28/2024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FE156-778D-433B-AC44-B546DFB6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82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5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Java Map Interfa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69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4" name="Picture 6" descr="Java HashMap Inline Initialization | Java Tutorial Networ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36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java - Map of maps - how to keep the inner maps as maps? - Stack Overflo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668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90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7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8670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1447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8814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67572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7154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22320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445" y="945223"/>
            <a:ext cx="8270697" cy="5195753"/>
          </a:xfrm>
        </p:spPr>
      </p:pic>
    </p:spTree>
    <p:extLst>
      <p:ext uri="{BB962C8B-B14F-4D97-AF65-F5344CB8AC3E}">
        <p14:creationId xmlns:p14="http://schemas.microsoft.com/office/powerpoint/2010/main" val="3552348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ashmap in Java | Top 13 Methods of Hashmap in Java with Exampl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791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PC-14</dc:creator>
  <cp:lastModifiedBy>PC-14</cp:lastModifiedBy>
  <cp:revision>5</cp:revision>
  <dcterms:created xsi:type="dcterms:W3CDTF">2023-10-17T15:59:48Z</dcterms:created>
  <dcterms:modified xsi:type="dcterms:W3CDTF">2024-03-28T15:42:06Z</dcterms:modified>
</cp:coreProperties>
</file>