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28FC-E069-4284-B0C9-4BF6960EDBC2}" type="datetimeFigureOut">
              <a:rPr lang="en-US" smtClean="0"/>
              <a:t>04/07/2024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E22A-566C-4D2A-9820-EDEEAE00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28FC-E069-4284-B0C9-4BF6960EDBC2}" type="datetimeFigureOut">
              <a:rPr lang="en-US" smtClean="0"/>
              <a:t>04/07/2024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E22A-566C-4D2A-9820-EDEEAE00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8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28FC-E069-4284-B0C9-4BF6960EDBC2}" type="datetimeFigureOut">
              <a:rPr lang="en-US" smtClean="0"/>
              <a:t>04/07/2024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E22A-566C-4D2A-9820-EDEEAE00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28FC-E069-4284-B0C9-4BF6960EDBC2}" type="datetimeFigureOut">
              <a:rPr lang="en-US" smtClean="0"/>
              <a:t>04/07/2024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E22A-566C-4D2A-9820-EDEEAE00D5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028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28FC-E069-4284-B0C9-4BF6960EDBC2}" type="datetimeFigureOut">
              <a:rPr lang="en-US" smtClean="0"/>
              <a:t>04/07/2024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E22A-566C-4D2A-9820-EDEEAE00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97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28FC-E069-4284-B0C9-4BF6960EDBC2}" type="datetimeFigureOut">
              <a:rPr lang="en-US" smtClean="0"/>
              <a:t>04/07/2024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E22A-566C-4D2A-9820-EDEEAE00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78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28FC-E069-4284-B0C9-4BF6960EDBC2}" type="datetimeFigureOut">
              <a:rPr lang="en-US" smtClean="0"/>
              <a:t>04/07/2024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E22A-566C-4D2A-9820-EDEEAE00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36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28FC-E069-4284-B0C9-4BF6960EDBC2}" type="datetimeFigureOut">
              <a:rPr lang="en-US" smtClean="0"/>
              <a:t>04/07/2024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E22A-566C-4D2A-9820-EDEEAE00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1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28FC-E069-4284-B0C9-4BF6960EDBC2}" type="datetimeFigureOut">
              <a:rPr lang="en-US" smtClean="0"/>
              <a:t>04/07/2024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E22A-566C-4D2A-9820-EDEEAE00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6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28FC-E069-4284-B0C9-4BF6960EDBC2}" type="datetimeFigureOut">
              <a:rPr lang="en-US" smtClean="0"/>
              <a:t>04/07/2024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E22A-566C-4D2A-9820-EDEEAE00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28FC-E069-4284-B0C9-4BF6960EDBC2}" type="datetimeFigureOut">
              <a:rPr lang="en-US" smtClean="0"/>
              <a:t>04/07/2024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E22A-566C-4D2A-9820-EDEEAE00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8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28FC-E069-4284-B0C9-4BF6960EDBC2}" type="datetimeFigureOut">
              <a:rPr lang="en-US" smtClean="0"/>
              <a:t>04/07/2024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E22A-566C-4D2A-9820-EDEEAE00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7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28FC-E069-4284-B0C9-4BF6960EDBC2}" type="datetimeFigureOut">
              <a:rPr lang="en-US" smtClean="0"/>
              <a:t>04/07/2024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E22A-566C-4D2A-9820-EDEEAE00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2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28FC-E069-4284-B0C9-4BF6960EDBC2}" type="datetimeFigureOut">
              <a:rPr lang="en-US" smtClean="0"/>
              <a:t>04/07/2024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E22A-566C-4D2A-9820-EDEEAE00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3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28FC-E069-4284-B0C9-4BF6960EDBC2}" type="datetimeFigureOut">
              <a:rPr lang="en-US" smtClean="0"/>
              <a:t>04/07/2024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E22A-566C-4D2A-9820-EDEEAE00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9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28FC-E069-4284-B0C9-4BF6960EDBC2}" type="datetimeFigureOut">
              <a:rPr lang="en-US" smtClean="0"/>
              <a:t>04/07/2024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E22A-566C-4D2A-9820-EDEEAE00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6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28FC-E069-4284-B0C9-4BF6960EDBC2}" type="datetimeFigureOut">
              <a:rPr lang="en-US" smtClean="0"/>
              <a:t>04/07/2024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E22A-566C-4D2A-9820-EDEEAE00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7F28FC-E069-4284-B0C9-4BF6960EDBC2}" type="datetimeFigureOut">
              <a:rPr lang="en-US" smtClean="0"/>
              <a:t>04/07/2024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7E22A-566C-4D2A-9820-EDEEAE00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8035" y="8392922"/>
            <a:ext cx="9414036" cy="987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descr="While Loop Program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46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ava while loop - Javatpoi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85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 am running java code and my while loop file is not running in VS Code  Studio, other programs are running but, I got stuck here in the while loop  - Sta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22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Java do while loop - Javatpoi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476" y="0"/>
            <a:ext cx="7798085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9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Java do while loop | DigitalOcea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90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C# foreach Loop | Flow Chart | How C# foreach Loop works?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250" y="287676"/>
            <a:ext cx="664738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45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10 Examples Of ForEach() Method In Java Java67, 42% O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835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PC-14</dc:creator>
  <cp:lastModifiedBy>PC-14</cp:lastModifiedBy>
  <cp:revision>2</cp:revision>
  <dcterms:created xsi:type="dcterms:W3CDTF">2024-04-07T09:28:48Z</dcterms:created>
  <dcterms:modified xsi:type="dcterms:W3CDTF">2024-04-07T09:39:06Z</dcterms:modified>
</cp:coreProperties>
</file>