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0" r:id="rId5"/>
    <p:sldId id="257" r:id="rId6"/>
    <p:sldId id="256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0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194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3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7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4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8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4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5BF3D5-7B22-4676-AE22-1271F6CBB9F1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42EDA-7EAA-43B6-9AFD-00D77E5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90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efault Constructor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5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onstructor in Java | DigitalOce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6" name="Picture 10" descr="What is parameterized constructor? - Quor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Static and Dynamic Binding in Java - Differences and Examples - TechVidv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7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tatic variable in java and How static variable does work - JavaGo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A Guide to the Static Keyword in Java | Baeld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tatic Keyword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8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What is static method in java and properties of static method - JavaGo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What is static method in java and properties of static method - JavaGo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3</cp:revision>
  <dcterms:created xsi:type="dcterms:W3CDTF">2024-04-14T10:31:09Z</dcterms:created>
  <dcterms:modified xsi:type="dcterms:W3CDTF">2024-04-15T16:48:13Z</dcterms:modified>
</cp:coreProperties>
</file>