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1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31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6DF530-A050-4A7A-8DBF-7FC3DB8393D1}" type="datetimeFigureOut">
              <a:rPr lang="en-US" smtClean="0"/>
              <a:t>04/19/2024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25CD-B700-4F6E-B4DB-48DAD93A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aster Inheritance In Java With Examples | by Swatee Chand | Edureka | 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3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player.slideplayer.com/85/13754107/slides/slide_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1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player.slideplayer.com/85/13754107/slides/slide_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7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player.slideplayer.com/85/13754107/slides/slide_1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s://player.slideplayer.com/85/13754107/slides/slide_1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ical Inheritance in Java | Examples of Hierarchical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80" name="Picture 8" descr="https://player.slideplayer.com/85/13754107/slides/slide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player.slideplayer.com/85/13754107/slides/slide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65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player.slideplayer.com/85/13754107/slides/slide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player.slideplayer.com/85/13754107/slides/slide_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player.slideplayer.com/85/13754107/slides/slide_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4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player.slideplayer.com/85/13754107/slides/slide_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6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player.slideplayer.com/85/13754107/slides/slide_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07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3</cp:revision>
  <dcterms:created xsi:type="dcterms:W3CDTF">2024-04-19T17:26:09Z</dcterms:created>
  <dcterms:modified xsi:type="dcterms:W3CDTF">2024-04-19T17:38:47Z</dcterms:modified>
</cp:coreProperties>
</file>