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8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4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5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535003-8064-4321-9398-DE2ECD7A75B4}" type="datetimeFigureOut">
              <a:rPr lang="en-US" smtClean="0"/>
              <a:t>05/04/2024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67DF-3C39-494E-8934-A266988E3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ggregation in Java | Complete Guide to Aggregation in Java with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fference Between Aggregation and Composition in Java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ggregation in Java programming. This essay will discuss Aggregation in… |  by Kayvan Kaseb | Software Development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Learn about Java List | Board Infin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ow to Sort a List in Java | DigitalOc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9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Java ArrayList Methods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3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Java Enum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29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NUMS IN JAVA. A Java enum is a data type that stores… | by Hitesh Kumar | 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e Ultimate Guide of Enum in Java - Examples | Java6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9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3</cp:revision>
  <dcterms:created xsi:type="dcterms:W3CDTF">2024-05-04T18:02:22Z</dcterms:created>
  <dcterms:modified xsi:type="dcterms:W3CDTF">2024-05-04T18:21:25Z</dcterms:modified>
</cp:coreProperties>
</file>