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1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45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0D6610-914E-4F6F-9E78-E7683DBD4D71}" type="datetimeFigureOut">
              <a:rPr lang="en-US" smtClean="0"/>
              <a:t>03/25/2024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09B2-BE92-4324-B092-7EC5C75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y Catch and Finally Block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61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344" cy="6858000"/>
          </a:xfrm>
        </p:spPr>
      </p:pic>
    </p:spTree>
    <p:extLst>
      <p:ext uri="{BB962C8B-B14F-4D97-AF65-F5344CB8AC3E}">
        <p14:creationId xmlns:p14="http://schemas.microsoft.com/office/powerpoint/2010/main" val="2935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13136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87892" cy="6857999"/>
          </a:xfrm>
        </p:spPr>
      </p:pic>
    </p:spTree>
    <p:extLst>
      <p:ext uri="{BB962C8B-B14F-4D97-AF65-F5344CB8AC3E}">
        <p14:creationId xmlns:p14="http://schemas.microsoft.com/office/powerpoint/2010/main" val="104289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55476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8521" y="1446743"/>
            <a:ext cx="8946541" cy="41954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Define the root logger with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appenders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(console) and FILE (file)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log4j.rootLogger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INFO,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FILE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Define the console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appender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log4j.appender.stdout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org.apache.log4j.ConsoleAppender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log4j.appender.stdout.layout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org.apache.log4j.PatternLayout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log4j.appender.stdout.layout.ConversionPattern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%d{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yyyy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-MM-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HH:mm:ss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} %-5p %c{1}:%L - 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m%n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Define the file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appender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log4j.appender.FILE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org.apache.log4j.FileAppender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log4j.appender.FILE.File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mylogfile.log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log4j.appender.FILE.layout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org.apache.log4j.PatternLayout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log4j.appender.FILE.layout.ConversionPattern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%d{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yyyy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-MM-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HH:mm:ss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} %-5p %c{1}:%L - 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m%n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3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84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ogical Operators in Java with Examples - BeginnersBo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3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2441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30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547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22" y="0"/>
            <a:ext cx="12222821" cy="6858000"/>
          </a:xfrm>
        </p:spPr>
      </p:pic>
    </p:spTree>
    <p:extLst>
      <p:ext uri="{BB962C8B-B14F-4D97-AF65-F5344CB8AC3E}">
        <p14:creationId xmlns:p14="http://schemas.microsoft.com/office/powerpoint/2010/main" val="15016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49752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90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82892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16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8</cp:revision>
  <dcterms:created xsi:type="dcterms:W3CDTF">2023-10-24T15:34:29Z</dcterms:created>
  <dcterms:modified xsi:type="dcterms:W3CDTF">2024-03-25T17:02:53Z</dcterms:modified>
</cp:coreProperties>
</file>