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4"/>
  </p:sldMasterIdLst>
  <p:notesMasterIdLst>
    <p:notesMasterId r:id="rId23"/>
  </p:notesMasterIdLst>
  <p:handoutMasterIdLst>
    <p:handoutMasterId r:id="rId24"/>
  </p:handoutMasterIdLst>
  <p:sldIdLst>
    <p:sldId id="256" r:id="rId5"/>
    <p:sldId id="260" r:id="rId6"/>
    <p:sldId id="257" r:id="rId7"/>
    <p:sldId id="286" r:id="rId8"/>
    <p:sldId id="291" r:id="rId9"/>
    <p:sldId id="275" r:id="rId10"/>
    <p:sldId id="276" r:id="rId11"/>
    <p:sldId id="277" r:id="rId12"/>
    <p:sldId id="278" r:id="rId13"/>
    <p:sldId id="284" r:id="rId14"/>
    <p:sldId id="294" r:id="rId15"/>
    <p:sldId id="287" r:id="rId16"/>
    <p:sldId id="288" r:id="rId17"/>
    <p:sldId id="292" r:id="rId18"/>
    <p:sldId id="295" r:id="rId19"/>
    <p:sldId id="293" r:id="rId20"/>
    <p:sldId id="282" r:id="rId21"/>
    <p:sldId id="29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17F7A-D6B5-4871-BDA1-C3A2F11AAF12}" v="274" dt="2021-06-01T16:07:40.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764" autoAdjust="0"/>
  </p:normalViewPr>
  <p:slideViewPr>
    <p:cSldViewPr snapToGrid="0">
      <p:cViewPr varScale="1">
        <p:scale>
          <a:sx n="67" d="100"/>
          <a:sy n="67" d="100"/>
        </p:scale>
        <p:origin x="1260" y="44"/>
      </p:cViewPr>
      <p:guideLst/>
    </p:cSldViewPr>
  </p:slideViewPr>
  <p:notesTextViewPr>
    <p:cViewPr>
      <p:scale>
        <a:sx n="1" d="1"/>
        <a:sy n="1" d="1"/>
      </p:scale>
      <p:origin x="0" y="0"/>
    </p:cViewPr>
  </p:notesTextViewPr>
  <p:sorterViewPr>
    <p:cViewPr>
      <p:scale>
        <a:sx n="100" d="100"/>
        <a:sy n="100" d="100"/>
      </p:scale>
      <p:origin x="0" y="-2720"/>
    </p:cViewPr>
  </p:sorter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islas Brusselle" userId="465ef03bd9d3505a" providerId="LiveId" clId="{55D17F7A-D6B5-4871-BDA1-C3A2F11AAF12}"/>
    <pc:docChg chg="undo redo custSel addSld delSld modSld sldOrd">
      <pc:chgData name="Stanislas Brusselle" userId="465ef03bd9d3505a" providerId="LiveId" clId="{55D17F7A-D6B5-4871-BDA1-C3A2F11AAF12}" dt="2021-06-08T08:31:59.027" v="1651" actId="27636"/>
      <pc:docMkLst>
        <pc:docMk/>
      </pc:docMkLst>
      <pc:sldChg chg="modSp mod">
        <pc:chgData name="Stanislas Brusselle" userId="465ef03bd9d3505a" providerId="LiveId" clId="{55D17F7A-D6B5-4871-BDA1-C3A2F11AAF12}" dt="2021-06-08T08:31:59.027" v="1651" actId="27636"/>
        <pc:sldMkLst>
          <pc:docMk/>
          <pc:sldMk cId="2238844550" sldId="256"/>
        </pc:sldMkLst>
        <pc:spChg chg="mod">
          <ac:chgData name="Stanislas Brusselle" userId="465ef03bd9d3505a" providerId="LiveId" clId="{55D17F7A-D6B5-4871-BDA1-C3A2F11AAF12}" dt="2021-06-08T08:30:43.816" v="1608" actId="27636"/>
          <ac:spMkLst>
            <pc:docMk/>
            <pc:sldMk cId="2238844550" sldId="256"/>
            <ac:spMk id="4" creationId="{3C904259-F299-441A-A828-7FD4602D5734}"/>
          </ac:spMkLst>
        </pc:spChg>
        <pc:spChg chg="mod">
          <ac:chgData name="Stanislas Brusselle" userId="465ef03bd9d3505a" providerId="LiveId" clId="{55D17F7A-D6B5-4871-BDA1-C3A2F11AAF12}" dt="2021-06-08T08:31:59.027" v="1651" actId="27636"/>
          <ac:spMkLst>
            <pc:docMk/>
            <pc:sldMk cId="2238844550" sldId="256"/>
            <ac:spMk id="5" creationId="{5B18279B-2D44-4119-896A-22026349C4CB}"/>
          </ac:spMkLst>
        </pc:spChg>
      </pc:sldChg>
      <pc:sldChg chg="modSp ord">
        <pc:chgData name="Stanislas Brusselle" userId="465ef03bd9d3505a" providerId="LiveId" clId="{55D17F7A-D6B5-4871-BDA1-C3A2F11AAF12}" dt="2021-06-01T16:07:40.720" v="1600" actId="113"/>
        <pc:sldMkLst>
          <pc:docMk/>
          <pc:sldMk cId="2162972849" sldId="260"/>
        </pc:sldMkLst>
        <pc:graphicFrameChg chg="mod">
          <ac:chgData name="Stanislas Brusselle" userId="465ef03bd9d3505a" providerId="LiveId" clId="{55D17F7A-D6B5-4871-BDA1-C3A2F11AAF12}" dt="2021-06-01T16:07:40.720" v="1600" actId="113"/>
          <ac:graphicFrameMkLst>
            <pc:docMk/>
            <pc:sldMk cId="2162972849" sldId="260"/>
            <ac:graphicFrameMk id="4" creationId="{BD5F3ECD-4D38-480F-9F03-22554AD0DA9E}"/>
          </ac:graphicFrameMkLst>
        </pc:graphicFrameChg>
      </pc:sldChg>
      <pc:sldChg chg="addSp delSp modSp mod">
        <pc:chgData name="Stanislas Brusselle" userId="465ef03bd9d3505a" providerId="LiveId" clId="{55D17F7A-D6B5-4871-BDA1-C3A2F11AAF12}" dt="2021-05-30T15:57:04.070" v="1517" actId="14100"/>
        <pc:sldMkLst>
          <pc:docMk/>
          <pc:sldMk cId="1686787630" sldId="276"/>
        </pc:sldMkLst>
        <pc:spChg chg="del mod">
          <ac:chgData name="Stanislas Brusselle" userId="465ef03bd9d3505a" providerId="LiveId" clId="{55D17F7A-D6B5-4871-BDA1-C3A2F11AAF12}" dt="2021-05-20T13:48:15.572" v="1360" actId="478"/>
          <ac:spMkLst>
            <pc:docMk/>
            <pc:sldMk cId="1686787630" sldId="276"/>
            <ac:spMk id="2" creationId="{6AD64847-BA20-4B2D-9AF9-32E197C489A7}"/>
          </ac:spMkLst>
        </pc:spChg>
        <pc:picChg chg="add mod">
          <ac:chgData name="Stanislas Brusselle" userId="465ef03bd9d3505a" providerId="LiveId" clId="{55D17F7A-D6B5-4871-BDA1-C3A2F11AAF12}" dt="2021-05-30T15:56:16.666" v="1509" actId="14100"/>
          <ac:picMkLst>
            <pc:docMk/>
            <pc:sldMk cId="1686787630" sldId="276"/>
            <ac:picMk id="4" creationId="{1A8D3C90-B2FB-45FC-9A2A-4F62C201ED52}"/>
          </ac:picMkLst>
        </pc:picChg>
        <pc:picChg chg="add del mod modCrop">
          <ac:chgData name="Stanislas Brusselle" userId="465ef03bd9d3505a" providerId="LiveId" clId="{55D17F7A-D6B5-4871-BDA1-C3A2F11AAF12}" dt="2021-05-30T15:55:57.232" v="1502" actId="478"/>
          <ac:picMkLst>
            <pc:docMk/>
            <pc:sldMk cId="1686787630" sldId="276"/>
            <ac:picMk id="7" creationId="{E107BBDC-CF56-4588-8BCF-E8EA14638B7C}"/>
          </ac:picMkLst>
        </pc:picChg>
        <pc:picChg chg="add del mod">
          <ac:chgData name="Stanislas Brusselle" userId="465ef03bd9d3505a" providerId="LiveId" clId="{55D17F7A-D6B5-4871-BDA1-C3A2F11AAF12}" dt="2021-05-20T13:47:37.502" v="1349" actId="478"/>
          <ac:picMkLst>
            <pc:docMk/>
            <pc:sldMk cId="1686787630" sldId="276"/>
            <ac:picMk id="8" creationId="{DC09D868-C0A5-437C-ABD3-C28D52E2B240}"/>
          </ac:picMkLst>
        </pc:picChg>
        <pc:picChg chg="add mod">
          <ac:chgData name="Stanislas Brusselle" userId="465ef03bd9d3505a" providerId="LiveId" clId="{55D17F7A-D6B5-4871-BDA1-C3A2F11AAF12}" dt="2021-05-30T15:57:04.070" v="1517" actId="14100"/>
          <ac:picMkLst>
            <pc:docMk/>
            <pc:sldMk cId="1686787630" sldId="276"/>
            <ac:picMk id="9" creationId="{54B1284D-5E94-40F2-AB94-039EE9F7AC6C}"/>
          </ac:picMkLst>
        </pc:picChg>
        <pc:picChg chg="add del mod">
          <ac:chgData name="Stanislas Brusselle" userId="465ef03bd9d3505a" providerId="LiveId" clId="{55D17F7A-D6B5-4871-BDA1-C3A2F11AAF12}" dt="2021-05-20T13:47:37.502" v="1349" actId="478"/>
          <ac:picMkLst>
            <pc:docMk/>
            <pc:sldMk cId="1686787630" sldId="276"/>
            <ac:picMk id="11" creationId="{933B3B99-7A6F-4351-ACD1-48E596C9F09E}"/>
          </ac:picMkLst>
        </pc:picChg>
        <pc:picChg chg="add mod">
          <ac:chgData name="Stanislas Brusselle" userId="465ef03bd9d3505a" providerId="LiveId" clId="{55D17F7A-D6B5-4871-BDA1-C3A2F11AAF12}" dt="2021-05-20T13:49:42.276" v="1367" actId="1076"/>
          <ac:picMkLst>
            <pc:docMk/>
            <pc:sldMk cId="1686787630" sldId="276"/>
            <ac:picMk id="13" creationId="{DC1F6179-911D-4A30-BABE-570A1F6F3151}"/>
          </ac:picMkLst>
        </pc:picChg>
        <pc:picChg chg="add del mod">
          <ac:chgData name="Stanislas Brusselle" userId="465ef03bd9d3505a" providerId="LiveId" clId="{55D17F7A-D6B5-4871-BDA1-C3A2F11AAF12}" dt="2021-05-30T15:56:31.199" v="1510" actId="478"/>
          <ac:picMkLst>
            <pc:docMk/>
            <pc:sldMk cId="1686787630" sldId="276"/>
            <ac:picMk id="15" creationId="{85B9BFB1-1929-4BCC-958B-B4CBE175B02D}"/>
          </ac:picMkLst>
        </pc:picChg>
        <pc:picChg chg="add mod">
          <ac:chgData name="Stanislas Brusselle" userId="465ef03bd9d3505a" providerId="LiveId" clId="{55D17F7A-D6B5-4871-BDA1-C3A2F11AAF12}" dt="2021-05-20T13:49:45.275" v="1368" actId="1076"/>
          <ac:picMkLst>
            <pc:docMk/>
            <pc:sldMk cId="1686787630" sldId="276"/>
            <ac:picMk id="17" creationId="{423C6713-D893-49A9-ABC7-408CA5AC5D09}"/>
          </ac:picMkLst>
        </pc:picChg>
        <pc:picChg chg="del">
          <ac:chgData name="Stanislas Brusselle" userId="465ef03bd9d3505a" providerId="LiveId" clId="{55D17F7A-D6B5-4871-BDA1-C3A2F11AAF12}" dt="2021-05-17T06:59:24.596" v="188" actId="478"/>
          <ac:picMkLst>
            <pc:docMk/>
            <pc:sldMk cId="1686787630" sldId="276"/>
            <ac:picMk id="28" creationId="{0B8D201E-CB9D-46D1-9145-3B7CF1809B33}"/>
          </ac:picMkLst>
        </pc:picChg>
      </pc:sldChg>
      <pc:sldChg chg="addSp delSp modSp mod">
        <pc:chgData name="Stanislas Brusselle" userId="465ef03bd9d3505a" providerId="LiveId" clId="{55D17F7A-D6B5-4871-BDA1-C3A2F11AAF12}" dt="2021-05-25T18:45:51.266" v="1465" actId="1076"/>
        <pc:sldMkLst>
          <pc:docMk/>
          <pc:sldMk cId="3310082675" sldId="277"/>
        </pc:sldMkLst>
        <pc:spChg chg="add mod">
          <ac:chgData name="Stanislas Brusselle" userId="465ef03bd9d3505a" providerId="LiveId" clId="{55D17F7A-D6B5-4871-BDA1-C3A2F11AAF12}" dt="2021-05-25T18:45:51.266" v="1465" actId="1076"/>
          <ac:spMkLst>
            <pc:docMk/>
            <pc:sldMk cId="3310082675" sldId="277"/>
            <ac:spMk id="2" creationId="{9439A1AF-61B7-46C9-82D7-F88718E73DDB}"/>
          </ac:spMkLst>
        </pc:spChg>
        <pc:picChg chg="del">
          <ac:chgData name="Stanislas Brusselle" userId="465ef03bd9d3505a" providerId="LiveId" clId="{55D17F7A-D6B5-4871-BDA1-C3A2F11AAF12}" dt="2021-05-21T16:04:55.799" v="1370" actId="478"/>
          <ac:picMkLst>
            <pc:docMk/>
            <pc:sldMk cId="3310082675" sldId="277"/>
            <ac:picMk id="7" creationId="{E1FA2489-2793-4B74-80AF-98429AAE7301}"/>
          </ac:picMkLst>
        </pc:picChg>
        <pc:picChg chg="mod">
          <ac:chgData name="Stanislas Brusselle" userId="465ef03bd9d3505a" providerId="LiveId" clId="{55D17F7A-D6B5-4871-BDA1-C3A2F11AAF12}" dt="2021-05-21T16:05:05.445" v="1375" actId="1076"/>
          <ac:picMkLst>
            <pc:docMk/>
            <pc:sldMk cId="3310082675" sldId="277"/>
            <ac:picMk id="9" creationId="{34EE9ED9-F9D8-42B3-98E5-BCDF11B6C14B}"/>
          </ac:picMkLst>
        </pc:picChg>
      </pc:sldChg>
      <pc:sldChg chg="modSp mod">
        <pc:chgData name="Stanislas Brusselle" userId="465ef03bd9d3505a" providerId="LiveId" clId="{55D17F7A-D6B5-4871-BDA1-C3A2F11AAF12}" dt="2021-05-20T08:59:34.804" v="557" actId="20577"/>
        <pc:sldMkLst>
          <pc:docMk/>
          <pc:sldMk cId="3929347413" sldId="278"/>
        </pc:sldMkLst>
        <pc:spChg chg="mod">
          <ac:chgData name="Stanislas Brusselle" userId="465ef03bd9d3505a" providerId="LiveId" clId="{55D17F7A-D6B5-4871-BDA1-C3A2F11AAF12}" dt="2021-05-20T08:59:34.804" v="557" actId="20577"/>
          <ac:spMkLst>
            <pc:docMk/>
            <pc:sldMk cId="3929347413" sldId="278"/>
            <ac:spMk id="2" creationId="{8953F346-5CE3-4DB9-A732-2F5D3330833D}"/>
          </ac:spMkLst>
        </pc:spChg>
      </pc:sldChg>
      <pc:sldChg chg="delSp modSp mod ord modShow">
        <pc:chgData name="Stanislas Brusselle" userId="465ef03bd9d3505a" providerId="LiveId" clId="{55D17F7A-D6B5-4871-BDA1-C3A2F11AAF12}" dt="2021-05-17T07:34:33.470" v="370" actId="1076"/>
        <pc:sldMkLst>
          <pc:docMk/>
          <pc:sldMk cId="858799077" sldId="282"/>
        </pc:sldMkLst>
        <pc:spChg chg="mod">
          <ac:chgData name="Stanislas Brusselle" userId="465ef03bd9d3505a" providerId="LiveId" clId="{55D17F7A-D6B5-4871-BDA1-C3A2F11AAF12}" dt="2021-05-17T07:04:01.057" v="250" actId="20577"/>
          <ac:spMkLst>
            <pc:docMk/>
            <pc:sldMk cId="858799077" sldId="282"/>
            <ac:spMk id="2" creationId="{8953F346-5CE3-4DB9-A732-2F5D3330833D}"/>
          </ac:spMkLst>
        </pc:spChg>
        <pc:spChg chg="del mod">
          <ac:chgData name="Stanislas Brusselle" userId="465ef03bd9d3505a" providerId="LiveId" clId="{55D17F7A-D6B5-4871-BDA1-C3A2F11AAF12}" dt="2021-05-17T07:04:13.230" v="253" actId="478"/>
          <ac:spMkLst>
            <pc:docMk/>
            <pc:sldMk cId="858799077" sldId="282"/>
            <ac:spMk id="3" creationId="{DF1CE264-8AD6-4879-8621-F2F756723FA1}"/>
          </ac:spMkLst>
        </pc:spChg>
        <pc:spChg chg="mod">
          <ac:chgData name="Stanislas Brusselle" userId="465ef03bd9d3505a" providerId="LiveId" clId="{55D17F7A-D6B5-4871-BDA1-C3A2F11AAF12}" dt="2021-05-17T07:34:33.470" v="370" actId="1076"/>
          <ac:spMkLst>
            <pc:docMk/>
            <pc:sldMk cId="858799077" sldId="282"/>
            <ac:spMk id="5" creationId="{9904949B-0943-4477-BA10-EB1D27E1E39D}"/>
          </ac:spMkLst>
        </pc:spChg>
        <pc:picChg chg="mod">
          <ac:chgData name="Stanislas Brusselle" userId="465ef03bd9d3505a" providerId="LiveId" clId="{55D17F7A-D6B5-4871-BDA1-C3A2F11AAF12}" dt="2021-05-17T07:34:26.160" v="369" actId="1076"/>
          <ac:picMkLst>
            <pc:docMk/>
            <pc:sldMk cId="858799077" sldId="282"/>
            <ac:picMk id="7" creationId="{1C56CADC-2A32-448D-8E36-631D9726DE6C}"/>
          </ac:picMkLst>
        </pc:picChg>
        <pc:picChg chg="mod">
          <ac:chgData name="Stanislas Brusselle" userId="465ef03bd9d3505a" providerId="LiveId" clId="{55D17F7A-D6B5-4871-BDA1-C3A2F11AAF12}" dt="2021-05-17T07:04:18.979" v="255" actId="1076"/>
          <ac:picMkLst>
            <pc:docMk/>
            <pc:sldMk cId="858799077" sldId="282"/>
            <ac:picMk id="10" creationId="{E19C3234-EFBD-42E4-A027-CBFF1EAFAA5D}"/>
          </ac:picMkLst>
        </pc:picChg>
      </pc:sldChg>
      <pc:sldChg chg="modSp mod">
        <pc:chgData name="Stanislas Brusselle" userId="465ef03bd9d3505a" providerId="LiveId" clId="{55D17F7A-D6B5-4871-BDA1-C3A2F11AAF12}" dt="2021-05-20T13:24:52.708" v="849" actId="1076"/>
        <pc:sldMkLst>
          <pc:docMk/>
          <pc:sldMk cId="2798848418" sldId="284"/>
        </pc:sldMkLst>
        <pc:spChg chg="mod">
          <ac:chgData name="Stanislas Brusselle" userId="465ef03bd9d3505a" providerId="LiveId" clId="{55D17F7A-D6B5-4871-BDA1-C3A2F11AAF12}" dt="2021-05-17T07:25:53.423" v="368" actId="1076"/>
          <ac:spMkLst>
            <pc:docMk/>
            <pc:sldMk cId="2798848418" sldId="284"/>
            <ac:spMk id="4" creationId="{32C3449A-C9A7-482F-9DE4-5F5945648CC3}"/>
          </ac:spMkLst>
        </pc:spChg>
        <pc:picChg chg="mod modCrop">
          <ac:chgData name="Stanislas Brusselle" userId="465ef03bd9d3505a" providerId="LiveId" clId="{55D17F7A-D6B5-4871-BDA1-C3A2F11AAF12}" dt="2021-05-20T13:24:52.708" v="849" actId="1076"/>
          <ac:picMkLst>
            <pc:docMk/>
            <pc:sldMk cId="2798848418" sldId="284"/>
            <ac:picMk id="11" creationId="{32EB9397-9756-47BF-AB5B-A4CCEDC4911B}"/>
          </ac:picMkLst>
        </pc:picChg>
      </pc:sldChg>
      <pc:sldChg chg="modSp mod">
        <pc:chgData name="Stanislas Brusselle" userId="465ef03bd9d3505a" providerId="LiveId" clId="{55D17F7A-D6B5-4871-BDA1-C3A2F11AAF12}" dt="2021-05-23T15:15:37.323" v="1399" actId="113"/>
        <pc:sldMkLst>
          <pc:docMk/>
          <pc:sldMk cId="2829849505" sldId="286"/>
        </pc:sldMkLst>
        <pc:spChg chg="mod">
          <ac:chgData name="Stanislas Brusselle" userId="465ef03bd9d3505a" providerId="LiveId" clId="{55D17F7A-D6B5-4871-BDA1-C3A2F11AAF12}" dt="2021-05-23T15:15:37.323" v="1399" actId="113"/>
          <ac:spMkLst>
            <pc:docMk/>
            <pc:sldMk cId="2829849505" sldId="286"/>
            <ac:spMk id="6" creationId="{4844F9C3-3E4A-4E7F-967A-23404DAA6380}"/>
          </ac:spMkLst>
        </pc:spChg>
      </pc:sldChg>
      <pc:sldChg chg="addSp delSp modSp mod">
        <pc:chgData name="Stanislas Brusselle" userId="465ef03bd9d3505a" providerId="LiveId" clId="{55D17F7A-D6B5-4871-BDA1-C3A2F11AAF12}" dt="2021-05-21T17:30:32.920" v="1386" actId="20577"/>
        <pc:sldMkLst>
          <pc:docMk/>
          <pc:sldMk cId="3543007922" sldId="287"/>
        </pc:sldMkLst>
        <pc:spChg chg="mod">
          <ac:chgData name="Stanislas Brusselle" userId="465ef03bd9d3505a" providerId="LiveId" clId="{55D17F7A-D6B5-4871-BDA1-C3A2F11AAF12}" dt="2021-05-21T17:30:32.920" v="1386" actId="20577"/>
          <ac:spMkLst>
            <pc:docMk/>
            <pc:sldMk cId="3543007922" sldId="287"/>
            <ac:spMk id="7" creationId="{20E9DAB2-EA52-40D4-BBDF-8AE65AD6BC61}"/>
          </ac:spMkLst>
        </pc:spChg>
        <pc:picChg chg="mod ord">
          <ac:chgData name="Stanislas Brusselle" userId="465ef03bd9d3505a" providerId="LiveId" clId="{55D17F7A-D6B5-4871-BDA1-C3A2F11AAF12}" dt="2021-05-17T15:55:59.823" v="514" actId="167"/>
          <ac:picMkLst>
            <pc:docMk/>
            <pc:sldMk cId="3543007922" sldId="287"/>
            <ac:picMk id="4" creationId="{F5519F21-96FA-41F1-A3BB-E68FD246C263}"/>
          </ac:picMkLst>
        </pc:picChg>
        <pc:picChg chg="add del mod ord">
          <ac:chgData name="Stanislas Brusselle" userId="465ef03bd9d3505a" providerId="LiveId" clId="{55D17F7A-D6B5-4871-BDA1-C3A2F11AAF12}" dt="2021-05-20T11:34:52.958" v="585" actId="478"/>
          <ac:picMkLst>
            <pc:docMk/>
            <pc:sldMk cId="3543007922" sldId="287"/>
            <ac:picMk id="9" creationId="{F341B625-D88D-4A36-9AFB-535A4A40411F}"/>
          </ac:picMkLst>
        </pc:picChg>
        <pc:picChg chg="del mod">
          <ac:chgData name="Stanislas Brusselle" userId="465ef03bd9d3505a" providerId="LiveId" clId="{55D17F7A-D6B5-4871-BDA1-C3A2F11AAF12}" dt="2021-05-17T15:55:31.588" v="509" actId="478"/>
          <ac:picMkLst>
            <pc:docMk/>
            <pc:sldMk cId="3543007922" sldId="287"/>
            <ac:picMk id="12" creationId="{7874E0E3-45E3-4091-96E0-4C99A1E6EEED}"/>
          </ac:picMkLst>
        </pc:picChg>
      </pc:sldChg>
      <pc:sldChg chg="addSp delSp modSp mod">
        <pc:chgData name="Stanislas Brusselle" userId="465ef03bd9d3505a" providerId="LiveId" clId="{55D17F7A-D6B5-4871-BDA1-C3A2F11AAF12}" dt="2021-05-20T11:35:35.514" v="593" actId="1076"/>
        <pc:sldMkLst>
          <pc:docMk/>
          <pc:sldMk cId="2873902737" sldId="288"/>
        </pc:sldMkLst>
        <pc:spChg chg="add del mod">
          <ac:chgData name="Stanislas Brusselle" userId="465ef03bd9d3505a" providerId="LiveId" clId="{55D17F7A-D6B5-4871-BDA1-C3A2F11AAF12}" dt="2021-05-17T15:54:12.963" v="497" actId="478"/>
          <ac:spMkLst>
            <pc:docMk/>
            <pc:sldMk cId="2873902737" sldId="288"/>
            <ac:spMk id="2" creationId="{D1C791F5-D19F-47AC-B278-E34495F0D5BF}"/>
          </ac:spMkLst>
        </pc:spChg>
        <pc:spChg chg="add mod">
          <ac:chgData name="Stanislas Brusselle" userId="465ef03bd9d3505a" providerId="LiveId" clId="{55D17F7A-D6B5-4871-BDA1-C3A2F11AAF12}" dt="2021-05-20T11:28:26.289" v="559" actId="20577"/>
          <ac:spMkLst>
            <pc:docMk/>
            <pc:sldMk cId="2873902737" sldId="288"/>
            <ac:spMk id="8" creationId="{C01F63AC-8523-4780-9550-CDEEEA0CA27F}"/>
          </ac:spMkLst>
        </pc:spChg>
        <pc:picChg chg="add del mod">
          <ac:chgData name="Stanislas Brusselle" userId="465ef03bd9d3505a" providerId="LiveId" clId="{55D17F7A-D6B5-4871-BDA1-C3A2F11AAF12}" dt="2021-05-20T11:31:01.056" v="572" actId="478"/>
          <ac:picMkLst>
            <pc:docMk/>
            <pc:sldMk cId="2873902737" sldId="288"/>
            <ac:picMk id="4" creationId="{2B2B8824-4690-4528-9AF4-F58C7ACFC48C}"/>
          </ac:picMkLst>
        </pc:picChg>
        <pc:picChg chg="add del mod modCrop">
          <ac:chgData name="Stanislas Brusselle" userId="465ef03bd9d3505a" providerId="LiveId" clId="{55D17F7A-D6B5-4871-BDA1-C3A2F11AAF12}" dt="2021-05-17T15:55:33.740" v="510" actId="478"/>
          <ac:picMkLst>
            <pc:docMk/>
            <pc:sldMk cId="2873902737" sldId="288"/>
            <ac:picMk id="7" creationId="{C4B7665F-2709-47A3-ABE4-264EE9A52107}"/>
          </ac:picMkLst>
        </pc:picChg>
        <pc:picChg chg="add mod">
          <ac:chgData name="Stanislas Brusselle" userId="465ef03bd9d3505a" providerId="LiveId" clId="{55D17F7A-D6B5-4871-BDA1-C3A2F11AAF12}" dt="2021-05-17T15:55:38.315" v="512" actId="1076"/>
          <ac:picMkLst>
            <pc:docMk/>
            <pc:sldMk cId="2873902737" sldId="288"/>
            <ac:picMk id="13" creationId="{1E487320-99A0-4B92-BF66-23596435F60D}"/>
          </ac:picMkLst>
        </pc:picChg>
        <pc:picChg chg="mod">
          <ac:chgData name="Stanislas Brusselle" userId="465ef03bd9d3505a" providerId="LiveId" clId="{55D17F7A-D6B5-4871-BDA1-C3A2F11AAF12}" dt="2021-05-20T11:35:18.853" v="590" actId="14100"/>
          <ac:picMkLst>
            <pc:docMk/>
            <pc:sldMk cId="2873902737" sldId="288"/>
            <ac:picMk id="14" creationId="{302C7804-C472-4899-9420-99594642166C}"/>
          </ac:picMkLst>
        </pc:picChg>
        <pc:picChg chg="add mod ord">
          <ac:chgData name="Stanislas Brusselle" userId="465ef03bd9d3505a" providerId="LiveId" clId="{55D17F7A-D6B5-4871-BDA1-C3A2F11AAF12}" dt="2021-05-20T11:35:35.514" v="593" actId="1076"/>
          <ac:picMkLst>
            <pc:docMk/>
            <pc:sldMk cId="2873902737" sldId="288"/>
            <ac:picMk id="15" creationId="{5C308306-6C6C-4A4A-87FA-AC6DBF8AD613}"/>
          </ac:picMkLst>
        </pc:picChg>
        <pc:picChg chg="mod">
          <ac:chgData name="Stanislas Brusselle" userId="465ef03bd9d3505a" providerId="LiveId" clId="{55D17F7A-D6B5-4871-BDA1-C3A2F11AAF12}" dt="2021-05-20T11:35:28.992" v="592" actId="1076"/>
          <ac:picMkLst>
            <pc:docMk/>
            <pc:sldMk cId="2873902737" sldId="288"/>
            <ac:picMk id="16" creationId="{51A933E7-95AD-4C8D-BD6F-364743C065F2}"/>
          </ac:picMkLst>
        </pc:picChg>
      </pc:sldChg>
      <pc:sldChg chg="modSp mod">
        <pc:chgData name="Stanislas Brusselle" userId="465ef03bd9d3505a" providerId="LiveId" clId="{55D17F7A-D6B5-4871-BDA1-C3A2F11AAF12}" dt="2021-05-23T15:15:42.408" v="1400" actId="113"/>
        <pc:sldMkLst>
          <pc:docMk/>
          <pc:sldMk cId="1890841603" sldId="291"/>
        </pc:sldMkLst>
        <pc:spChg chg="mod">
          <ac:chgData name="Stanislas Brusselle" userId="465ef03bd9d3505a" providerId="LiveId" clId="{55D17F7A-D6B5-4871-BDA1-C3A2F11AAF12}" dt="2021-05-23T15:15:42.408" v="1400" actId="113"/>
          <ac:spMkLst>
            <pc:docMk/>
            <pc:sldMk cId="1890841603" sldId="291"/>
            <ac:spMk id="6" creationId="{4844F9C3-3E4A-4E7F-967A-23404DAA6380}"/>
          </ac:spMkLst>
        </pc:spChg>
      </pc:sldChg>
      <pc:sldChg chg="addSp delSp modSp mod">
        <pc:chgData name="Stanislas Brusselle" userId="465ef03bd9d3505a" providerId="LiveId" clId="{55D17F7A-D6B5-4871-BDA1-C3A2F11AAF12}" dt="2021-05-20T13:23:16.061" v="846" actId="1076"/>
        <pc:sldMkLst>
          <pc:docMk/>
          <pc:sldMk cId="1970156057" sldId="292"/>
        </pc:sldMkLst>
        <pc:spChg chg="add del mod">
          <ac:chgData name="Stanislas Brusselle" userId="465ef03bd9d3505a" providerId="LiveId" clId="{55D17F7A-D6B5-4871-BDA1-C3A2F11AAF12}" dt="2021-05-20T13:22:50.805" v="838" actId="931"/>
          <ac:spMkLst>
            <pc:docMk/>
            <pc:sldMk cId="1970156057" sldId="292"/>
            <ac:spMk id="5" creationId="{84A5D703-92B2-40C7-8ACA-F47915FD15C5}"/>
          </ac:spMkLst>
        </pc:spChg>
        <pc:spChg chg="add del mod">
          <ac:chgData name="Stanislas Brusselle" userId="465ef03bd9d3505a" providerId="LiveId" clId="{55D17F7A-D6B5-4871-BDA1-C3A2F11AAF12}" dt="2021-05-20T11:30:33.030" v="563" actId="931"/>
          <ac:spMkLst>
            <pc:docMk/>
            <pc:sldMk cId="1970156057" sldId="292"/>
            <ac:spMk id="5" creationId="{E526BF13-3010-4C30-B6C7-BEE975DA220C}"/>
          </ac:spMkLst>
        </pc:spChg>
        <pc:picChg chg="del">
          <ac:chgData name="Stanislas Brusselle" userId="465ef03bd9d3505a" providerId="LiveId" clId="{55D17F7A-D6B5-4871-BDA1-C3A2F11AAF12}" dt="2021-05-20T11:30:24.483" v="562" actId="478"/>
          <ac:picMkLst>
            <pc:docMk/>
            <pc:sldMk cId="1970156057" sldId="292"/>
            <ac:picMk id="6" creationId="{34A13A38-EABF-44F9-8C07-B8886A57C8C6}"/>
          </ac:picMkLst>
        </pc:picChg>
        <pc:picChg chg="add mod">
          <ac:chgData name="Stanislas Brusselle" userId="465ef03bd9d3505a" providerId="LiveId" clId="{55D17F7A-D6B5-4871-BDA1-C3A2F11AAF12}" dt="2021-05-20T13:23:16.061" v="846" actId="1076"/>
          <ac:picMkLst>
            <pc:docMk/>
            <pc:sldMk cId="1970156057" sldId="292"/>
            <ac:picMk id="7" creationId="{26649EAF-F505-493F-95BB-79C9D4F301BB}"/>
          </ac:picMkLst>
        </pc:picChg>
        <pc:picChg chg="add del mod modCrop">
          <ac:chgData name="Stanislas Brusselle" userId="465ef03bd9d3505a" providerId="LiveId" clId="{55D17F7A-D6B5-4871-BDA1-C3A2F11AAF12}" dt="2021-05-20T12:55:11.897" v="825" actId="478"/>
          <ac:picMkLst>
            <pc:docMk/>
            <pc:sldMk cId="1970156057" sldId="292"/>
            <ac:picMk id="8" creationId="{55A73940-C5D5-4670-BACA-6395B7C658D0}"/>
          </ac:picMkLst>
        </pc:picChg>
      </pc:sldChg>
      <pc:sldChg chg="addSp delSp modSp mod">
        <pc:chgData name="Stanislas Brusselle" userId="465ef03bd9d3505a" providerId="LiveId" clId="{55D17F7A-D6B5-4871-BDA1-C3A2F11AAF12}" dt="2021-05-20T13:40:08.127" v="1342" actId="20577"/>
        <pc:sldMkLst>
          <pc:docMk/>
          <pc:sldMk cId="474127380" sldId="293"/>
        </pc:sldMkLst>
        <pc:spChg chg="add del mod">
          <ac:chgData name="Stanislas Brusselle" userId="465ef03bd9d3505a" providerId="LiveId" clId="{55D17F7A-D6B5-4871-BDA1-C3A2F11AAF12}" dt="2021-05-20T13:32:15.663" v="914" actId="478"/>
          <ac:spMkLst>
            <pc:docMk/>
            <pc:sldMk cId="474127380" sldId="293"/>
            <ac:spMk id="3" creationId="{55FA58ED-7C78-495D-8CBA-C0A426BD4C1C}"/>
          </ac:spMkLst>
        </pc:spChg>
        <pc:spChg chg="add mod">
          <ac:chgData name="Stanislas Brusselle" userId="465ef03bd9d3505a" providerId="LiveId" clId="{55D17F7A-D6B5-4871-BDA1-C3A2F11AAF12}" dt="2021-05-20T13:40:08.127" v="1342" actId="20577"/>
          <ac:spMkLst>
            <pc:docMk/>
            <pc:sldMk cId="474127380" sldId="293"/>
            <ac:spMk id="5" creationId="{3A247EE9-595A-4E45-9A83-BC44CDB5E6BE}"/>
          </ac:spMkLst>
        </pc:spChg>
        <pc:spChg chg="add del mod">
          <ac:chgData name="Stanislas Brusselle" userId="465ef03bd9d3505a" providerId="LiveId" clId="{55D17F7A-D6B5-4871-BDA1-C3A2F11AAF12}" dt="2021-05-20T06:14:07.094" v="555"/>
          <ac:spMkLst>
            <pc:docMk/>
            <pc:sldMk cId="474127380" sldId="293"/>
            <ac:spMk id="5" creationId="{47771EE8-8D9C-4FB9-B288-386E94D5CFD9}"/>
          </ac:spMkLst>
        </pc:spChg>
        <pc:spChg chg="add mod">
          <ac:chgData name="Stanislas Brusselle" userId="465ef03bd9d3505a" providerId="LiveId" clId="{55D17F7A-D6B5-4871-BDA1-C3A2F11AAF12}" dt="2021-05-20T13:38:43.428" v="1294" actId="20577"/>
          <ac:spMkLst>
            <pc:docMk/>
            <pc:sldMk cId="474127380" sldId="293"/>
            <ac:spMk id="6" creationId="{B4C185C3-DDAB-4DAB-B27D-85475A37A84A}"/>
          </ac:spMkLst>
        </pc:spChg>
        <pc:spChg chg="add mod">
          <ac:chgData name="Stanislas Brusselle" userId="465ef03bd9d3505a" providerId="LiveId" clId="{55D17F7A-D6B5-4871-BDA1-C3A2F11AAF12}" dt="2021-05-20T13:39:32.144" v="1335" actId="20577"/>
          <ac:spMkLst>
            <pc:docMk/>
            <pc:sldMk cId="474127380" sldId="293"/>
            <ac:spMk id="7" creationId="{7A75FFD5-65DF-43E2-B4F5-BB7879AAAC3E}"/>
          </ac:spMkLst>
        </pc:spChg>
      </pc:sldChg>
      <pc:sldChg chg="addSp delSp modSp new add del mod ord">
        <pc:chgData name="Stanislas Brusselle" userId="465ef03bd9d3505a" providerId="LiveId" clId="{55D17F7A-D6B5-4871-BDA1-C3A2F11AAF12}" dt="2021-05-26T19:17:33.781" v="1501" actId="27918"/>
        <pc:sldMkLst>
          <pc:docMk/>
          <pc:sldMk cId="1860698194" sldId="294"/>
        </pc:sldMkLst>
        <pc:spChg chg="mod">
          <ac:chgData name="Stanislas Brusselle" userId="465ef03bd9d3505a" providerId="LiveId" clId="{55D17F7A-D6B5-4871-BDA1-C3A2F11AAF12}" dt="2021-05-17T14:56:34.873" v="455" actId="20577"/>
          <ac:spMkLst>
            <pc:docMk/>
            <pc:sldMk cId="1860698194" sldId="294"/>
            <ac:spMk id="2" creationId="{CF490B55-AFB5-47CB-8D79-91C405E10037}"/>
          </ac:spMkLst>
        </pc:spChg>
        <pc:spChg chg="mod">
          <ac:chgData name="Stanislas Brusselle" userId="465ef03bd9d3505a" providerId="LiveId" clId="{55D17F7A-D6B5-4871-BDA1-C3A2F11AAF12}" dt="2021-05-17T07:20:21.318" v="366" actId="20577"/>
          <ac:spMkLst>
            <pc:docMk/>
            <pc:sldMk cId="1860698194" sldId="294"/>
            <ac:spMk id="3" creationId="{678B28FA-0BC5-40F5-8EB4-41B714B5B082}"/>
          </ac:spMkLst>
        </pc:spChg>
        <pc:spChg chg="add mod">
          <ac:chgData name="Stanislas Brusselle" userId="465ef03bd9d3505a" providerId="LiveId" clId="{55D17F7A-D6B5-4871-BDA1-C3A2F11AAF12}" dt="2021-05-20T13:27:14.295" v="857" actId="1076"/>
          <ac:spMkLst>
            <pc:docMk/>
            <pc:sldMk cId="1860698194" sldId="294"/>
            <ac:spMk id="5" creationId="{383D8770-B4D6-4A84-AD1E-114E33E897FE}"/>
          </ac:spMkLst>
        </pc:spChg>
        <pc:spChg chg="add mod">
          <ac:chgData name="Stanislas Brusselle" userId="465ef03bd9d3505a" providerId="LiveId" clId="{55D17F7A-D6B5-4871-BDA1-C3A2F11AAF12}" dt="2021-05-20T13:27:20.370" v="858" actId="1076"/>
          <ac:spMkLst>
            <pc:docMk/>
            <pc:sldMk cId="1860698194" sldId="294"/>
            <ac:spMk id="6" creationId="{0B7B86E5-DCCE-455D-96BD-B879E9B8A1FD}"/>
          </ac:spMkLst>
        </pc:spChg>
        <pc:spChg chg="add mod">
          <ac:chgData name="Stanislas Brusselle" userId="465ef03bd9d3505a" providerId="LiveId" clId="{55D17F7A-D6B5-4871-BDA1-C3A2F11AAF12}" dt="2021-05-20T13:27:37.124" v="861" actId="1076"/>
          <ac:spMkLst>
            <pc:docMk/>
            <pc:sldMk cId="1860698194" sldId="294"/>
            <ac:spMk id="8" creationId="{EAE8FE50-DB60-4399-A7E2-D221F7D526DC}"/>
          </ac:spMkLst>
        </pc:spChg>
        <pc:spChg chg="add mod">
          <ac:chgData name="Stanislas Brusselle" userId="465ef03bd9d3505a" providerId="LiveId" clId="{55D17F7A-D6B5-4871-BDA1-C3A2F11AAF12}" dt="2021-05-20T13:27:28.782" v="859" actId="1076"/>
          <ac:spMkLst>
            <pc:docMk/>
            <pc:sldMk cId="1860698194" sldId="294"/>
            <ac:spMk id="9" creationId="{129ACD72-0CD9-48BD-A9AD-2EFDB7DA9439}"/>
          </ac:spMkLst>
        </pc:spChg>
        <pc:spChg chg="add mod">
          <ac:chgData name="Stanislas Brusselle" userId="465ef03bd9d3505a" providerId="LiveId" clId="{55D17F7A-D6B5-4871-BDA1-C3A2F11AAF12}" dt="2021-05-20T13:27:33.317" v="860" actId="1076"/>
          <ac:spMkLst>
            <pc:docMk/>
            <pc:sldMk cId="1860698194" sldId="294"/>
            <ac:spMk id="10" creationId="{B5231282-BBE5-4963-9954-315F11A3017A}"/>
          </ac:spMkLst>
        </pc:spChg>
        <pc:spChg chg="add mod">
          <ac:chgData name="Stanislas Brusselle" userId="465ef03bd9d3505a" providerId="LiveId" clId="{55D17F7A-D6B5-4871-BDA1-C3A2F11AAF12}" dt="2021-05-26T18:51:45.689" v="1484" actId="20577"/>
          <ac:spMkLst>
            <pc:docMk/>
            <pc:sldMk cId="1860698194" sldId="294"/>
            <ac:spMk id="11" creationId="{E3B311E2-BC2B-4604-B789-626227245EC1}"/>
          </ac:spMkLst>
        </pc:spChg>
        <pc:graphicFrameChg chg="add del mod">
          <ac:chgData name="Stanislas Brusselle" userId="465ef03bd9d3505a" providerId="LiveId" clId="{55D17F7A-D6B5-4871-BDA1-C3A2F11AAF12}" dt="2021-05-20T13:30:12.359" v="867" actId="1076"/>
          <ac:graphicFrameMkLst>
            <pc:docMk/>
            <pc:sldMk cId="1860698194" sldId="294"/>
            <ac:graphicFrameMk id="7" creationId="{CDB937D3-5B90-4FCD-8891-4D08472A007C}"/>
          </ac:graphicFrameMkLst>
        </pc:graphicFrameChg>
      </pc:sldChg>
      <pc:sldChg chg="addSp delSp modSp add mod ord">
        <pc:chgData name="Stanislas Brusselle" userId="465ef03bd9d3505a" providerId="LiveId" clId="{55D17F7A-D6B5-4871-BDA1-C3A2F11AAF12}" dt="2021-05-20T12:56:09.771" v="837" actId="27918"/>
        <pc:sldMkLst>
          <pc:docMk/>
          <pc:sldMk cId="645230918" sldId="295"/>
        </pc:sldMkLst>
        <pc:spChg chg="del">
          <ac:chgData name="Stanislas Brusselle" userId="465ef03bd9d3505a" providerId="LiveId" clId="{55D17F7A-D6B5-4871-BDA1-C3A2F11AAF12}" dt="2021-05-20T11:47:37.890" v="633" actId="478"/>
          <ac:spMkLst>
            <pc:docMk/>
            <pc:sldMk cId="645230918" sldId="295"/>
            <ac:spMk id="3" creationId="{678B28FA-0BC5-40F5-8EB4-41B714B5B082}"/>
          </ac:spMkLst>
        </pc:spChg>
        <pc:spChg chg="del mod">
          <ac:chgData name="Stanislas Brusselle" userId="465ef03bd9d3505a" providerId="LiveId" clId="{55D17F7A-D6B5-4871-BDA1-C3A2F11AAF12}" dt="2021-05-20T11:38:34.124" v="624"/>
          <ac:spMkLst>
            <pc:docMk/>
            <pc:sldMk cId="645230918" sldId="295"/>
            <ac:spMk id="5" creationId="{383D8770-B4D6-4A84-AD1E-114E33E897FE}"/>
          </ac:spMkLst>
        </pc:spChg>
        <pc:spChg chg="del mod">
          <ac:chgData name="Stanislas Brusselle" userId="465ef03bd9d3505a" providerId="LiveId" clId="{55D17F7A-D6B5-4871-BDA1-C3A2F11AAF12}" dt="2021-05-20T11:38:34.124" v="620"/>
          <ac:spMkLst>
            <pc:docMk/>
            <pc:sldMk cId="645230918" sldId="295"/>
            <ac:spMk id="6" creationId="{0B7B86E5-DCCE-455D-96BD-B879E9B8A1FD}"/>
          </ac:spMkLst>
        </pc:spChg>
        <pc:spChg chg="add mod">
          <ac:chgData name="Stanislas Brusselle" userId="465ef03bd9d3505a" providerId="LiveId" clId="{55D17F7A-D6B5-4871-BDA1-C3A2F11AAF12}" dt="2021-05-20T12:51:01.641" v="701" actId="1076"/>
          <ac:spMkLst>
            <pc:docMk/>
            <pc:sldMk cId="645230918" sldId="295"/>
            <ac:spMk id="8" creationId="{7B3529AB-DB57-4E09-89D1-EADB29C35801}"/>
          </ac:spMkLst>
        </pc:spChg>
        <pc:spChg chg="del mod">
          <ac:chgData name="Stanislas Brusselle" userId="465ef03bd9d3505a" providerId="LiveId" clId="{55D17F7A-D6B5-4871-BDA1-C3A2F11AAF12}" dt="2021-05-20T11:38:34.124" v="618"/>
          <ac:spMkLst>
            <pc:docMk/>
            <pc:sldMk cId="645230918" sldId="295"/>
            <ac:spMk id="8" creationId="{EAE8FE50-DB60-4399-A7E2-D221F7D526DC}"/>
          </ac:spMkLst>
        </pc:spChg>
        <pc:spChg chg="del mod">
          <ac:chgData name="Stanislas Brusselle" userId="465ef03bd9d3505a" providerId="LiveId" clId="{55D17F7A-D6B5-4871-BDA1-C3A2F11AAF12}" dt="2021-05-20T11:38:34.124" v="622"/>
          <ac:spMkLst>
            <pc:docMk/>
            <pc:sldMk cId="645230918" sldId="295"/>
            <ac:spMk id="9" creationId="{129ACD72-0CD9-48BD-A9AD-2EFDB7DA9439}"/>
          </ac:spMkLst>
        </pc:spChg>
        <pc:spChg chg="add del mod">
          <ac:chgData name="Stanislas Brusselle" userId="465ef03bd9d3505a" providerId="LiveId" clId="{55D17F7A-D6B5-4871-BDA1-C3A2F11AAF12}" dt="2021-05-20T12:53:38.815" v="757" actId="478"/>
          <ac:spMkLst>
            <pc:docMk/>
            <pc:sldMk cId="645230918" sldId="295"/>
            <ac:spMk id="9" creationId="{B812FC8D-12DA-4F06-8F56-349B76EEB9E7}"/>
          </ac:spMkLst>
        </pc:spChg>
        <pc:spChg chg="add mod">
          <ac:chgData name="Stanislas Brusselle" userId="465ef03bd9d3505a" providerId="LiveId" clId="{55D17F7A-D6B5-4871-BDA1-C3A2F11AAF12}" dt="2021-05-20T12:54:13.425" v="824" actId="14100"/>
          <ac:spMkLst>
            <pc:docMk/>
            <pc:sldMk cId="645230918" sldId="295"/>
            <ac:spMk id="10" creationId="{3CC42027-BDBB-457B-9860-76F89EE3BBE6}"/>
          </ac:spMkLst>
        </pc:spChg>
        <pc:spChg chg="del mod">
          <ac:chgData name="Stanislas Brusselle" userId="465ef03bd9d3505a" providerId="LiveId" clId="{55D17F7A-D6B5-4871-BDA1-C3A2F11AAF12}" dt="2021-05-20T11:38:10.079" v="604"/>
          <ac:spMkLst>
            <pc:docMk/>
            <pc:sldMk cId="645230918" sldId="295"/>
            <ac:spMk id="10" creationId="{B5231282-BBE5-4963-9954-315F11A3017A}"/>
          </ac:spMkLst>
        </pc:spChg>
        <pc:spChg chg="add del mod">
          <ac:chgData name="Stanislas Brusselle" userId="465ef03bd9d3505a" providerId="LiveId" clId="{55D17F7A-D6B5-4871-BDA1-C3A2F11AAF12}" dt="2021-05-20T11:47:39.534" v="634" actId="478"/>
          <ac:spMkLst>
            <pc:docMk/>
            <pc:sldMk cId="645230918" sldId="295"/>
            <ac:spMk id="16" creationId="{5BA3A976-AF64-4BF2-9145-098192B7B6B1}"/>
          </ac:spMkLst>
        </pc:spChg>
        <pc:graphicFrameChg chg="add mod">
          <ac:chgData name="Stanislas Brusselle" userId="465ef03bd9d3505a" providerId="LiveId" clId="{55D17F7A-D6B5-4871-BDA1-C3A2F11AAF12}" dt="2021-05-20T12:51:49.561" v="702"/>
          <ac:graphicFrameMkLst>
            <pc:docMk/>
            <pc:sldMk cId="645230918" sldId="295"/>
            <ac:graphicFrameMk id="6" creationId="{1B4D460D-15FE-45EF-86C1-FE74B9536694}"/>
          </ac:graphicFrameMkLst>
        </pc:graphicFrameChg>
        <pc:graphicFrameChg chg="add mod">
          <ac:chgData name="Stanislas Brusselle" userId="465ef03bd9d3505a" providerId="LiveId" clId="{55D17F7A-D6B5-4871-BDA1-C3A2F11AAF12}" dt="2021-05-20T12:49:58.725" v="679" actId="1076"/>
          <ac:graphicFrameMkLst>
            <pc:docMk/>
            <pc:sldMk cId="645230918" sldId="295"/>
            <ac:graphicFrameMk id="7" creationId="{49E58BBD-D042-4214-BFC5-2FF7AD575423}"/>
          </ac:graphicFrameMkLst>
        </pc:graphicFrameChg>
        <pc:graphicFrameChg chg="del">
          <ac:chgData name="Stanislas Brusselle" userId="465ef03bd9d3505a" providerId="LiveId" clId="{55D17F7A-D6B5-4871-BDA1-C3A2F11AAF12}" dt="2021-05-20T11:47:34.937" v="632" actId="478"/>
          <ac:graphicFrameMkLst>
            <pc:docMk/>
            <pc:sldMk cId="645230918" sldId="295"/>
            <ac:graphicFrameMk id="7" creationId="{CDB937D3-5B90-4FCD-8891-4D08472A007C}"/>
          </ac:graphicFrameMkLst>
        </pc:graphicFrameChg>
        <pc:graphicFrameChg chg="add del mod">
          <ac:chgData name="Stanislas Brusselle" userId="465ef03bd9d3505a" providerId="LiveId" clId="{55D17F7A-D6B5-4871-BDA1-C3A2F11AAF12}" dt="2021-05-20T11:42:09.756" v="631" actId="478"/>
          <ac:graphicFrameMkLst>
            <pc:docMk/>
            <pc:sldMk cId="645230918" sldId="295"/>
            <ac:graphicFrameMk id="14" creationId="{67460B5D-DE22-4AE2-AA35-4D1F780F7CFA}"/>
          </ac:graphicFrameMkLst>
        </pc:graphicFrameChg>
      </pc:sldChg>
      <pc:sldChg chg="addSp delSp modSp add del mod">
        <pc:chgData name="Stanislas Brusselle" userId="465ef03bd9d3505a" providerId="LiveId" clId="{55D17F7A-D6B5-4871-BDA1-C3A2F11AAF12}" dt="2021-05-20T13:40:41.958" v="1343" actId="2696"/>
        <pc:sldMkLst>
          <pc:docMk/>
          <pc:sldMk cId="3494808489" sldId="296"/>
        </pc:sldMkLst>
        <pc:spChg chg="del mod">
          <ac:chgData name="Stanislas Brusselle" userId="465ef03bd9d3505a" providerId="LiveId" clId="{55D17F7A-D6B5-4871-BDA1-C3A2F11AAF12}" dt="2021-05-20T13:32:27.159" v="919" actId="478"/>
          <ac:spMkLst>
            <pc:docMk/>
            <pc:sldMk cId="3494808489" sldId="296"/>
            <ac:spMk id="5" creationId="{9904949B-0943-4477-BA10-EB1D27E1E39D}"/>
          </ac:spMkLst>
        </pc:spChg>
        <pc:spChg chg="add mod">
          <ac:chgData name="Stanislas Brusselle" userId="465ef03bd9d3505a" providerId="LiveId" clId="{55D17F7A-D6B5-4871-BDA1-C3A2F11AAF12}" dt="2021-05-20T13:32:31.337" v="921" actId="1076"/>
          <ac:spMkLst>
            <pc:docMk/>
            <pc:sldMk cId="3494808489" sldId="296"/>
            <ac:spMk id="8" creationId="{A0EA43CB-5483-450C-A970-9A4E465B5A08}"/>
          </ac:spMkLst>
        </pc:spChg>
        <pc:picChg chg="del">
          <ac:chgData name="Stanislas Brusselle" userId="465ef03bd9d3505a" providerId="LiveId" clId="{55D17F7A-D6B5-4871-BDA1-C3A2F11AAF12}" dt="2021-05-20T13:32:22.223" v="916" actId="478"/>
          <ac:picMkLst>
            <pc:docMk/>
            <pc:sldMk cId="3494808489" sldId="296"/>
            <ac:picMk id="7" creationId="{1C56CADC-2A32-448D-8E36-631D9726DE6C}"/>
          </ac:picMkLst>
        </pc:picChg>
        <pc:picChg chg="del">
          <ac:chgData name="Stanislas Brusselle" userId="465ef03bd9d3505a" providerId="LiveId" clId="{55D17F7A-D6B5-4871-BDA1-C3A2F11AAF12}" dt="2021-05-20T13:32:23.788" v="917" actId="478"/>
          <ac:picMkLst>
            <pc:docMk/>
            <pc:sldMk cId="3494808489" sldId="296"/>
            <ac:picMk id="10" creationId="{E19C3234-EFBD-42E4-A027-CBFF1EAFAA5D}"/>
          </ac:picMkLst>
        </pc:picChg>
      </pc:sldChg>
      <pc:sldChg chg="addSp delSp modSp add mod setBg">
        <pc:chgData name="Stanislas Brusselle" userId="465ef03bd9d3505a" providerId="LiveId" clId="{55D17F7A-D6B5-4871-BDA1-C3A2F11AAF12}" dt="2021-05-21T16:24:36.442" v="1385"/>
        <pc:sldMkLst>
          <pc:docMk/>
          <pc:sldMk cId="3794043966" sldId="296"/>
        </pc:sldMkLst>
        <pc:spChg chg="del">
          <ac:chgData name="Stanislas Brusselle" userId="465ef03bd9d3505a" providerId="LiveId" clId="{55D17F7A-D6B5-4871-BDA1-C3A2F11AAF12}" dt="2021-05-21T16:24:02.205" v="1379" actId="478"/>
          <ac:spMkLst>
            <pc:docMk/>
            <pc:sldMk cId="3794043966" sldId="296"/>
            <ac:spMk id="5" creationId="{9904949B-0943-4477-BA10-EB1D27E1E39D}"/>
          </ac:spMkLst>
        </pc:spChg>
        <pc:picChg chg="add mod">
          <ac:chgData name="Stanislas Brusselle" userId="465ef03bd9d3505a" providerId="LiveId" clId="{55D17F7A-D6B5-4871-BDA1-C3A2F11AAF12}" dt="2021-05-21T16:24:16.099" v="1383" actId="962"/>
          <ac:picMkLst>
            <pc:docMk/>
            <pc:sldMk cId="3794043966" sldId="296"/>
            <ac:picMk id="6" creationId="{1C2279CB-8C07-4C5D-BFC9-F454009740AA}"/>
          </ac:picMkLst>
        </pc:picChg>
        <pc:picChg chg="del">
          <ac:chgData name="Stanislas Brusselle" userId="465ef03bd9d3505a" providerId="LiveId" clId="{55D17F7A-D6B5-4871-BDA1-C3A2F11AAF12}" dt="2021-05-21T16:23:58.504" v="1377" actId="478"/>
          <ac:picMkLst>
            <pc:docMk/>
            <pc:sldMk cId="3794043966" sldId="296"/>
            <ac:picMk id="7" creationId="{1C56CADC-2A32-448D-8E36-631D9726DE6C}"/>
          </ac:picMkLst>
        </pc:picChg>
        <pc:picChg chg="del">
          <ac:chgData name="Stanislas Brusselle" userId="465ef03bd9d3505a" providerId="LiveId" clId="{55D17F7A-D6B5-4871-BDA1-C3A2F11AAF12}" dt="2021-05-21T16:23:59.970" v="1378" actId="478"/>
          <ac:picMkLst>
            <pc:docMk/>
            <pc:sldMk cId="3794043966" sldId="296"/>
            <ac:picMk id="10" creationId="{E19C3234-EFBD-42E4-A027-CBFF1EAFAA5D}"/>
          </ac:picMkLst>
        </pc:picChg>
      </pc:sldChg>
      <pc:sldChg chg="addSp delSp modSp add del mod">
        <pc:chgData name="Stanislas Brusselle" userId="465ef03bd9d3505a" providerId="LiveId" clId="{55D17F7A-D6B5-4871-BDA1-C3A2F11AAF12}" dt="2021-06-06T16:10:58.027" v="1601" actId="2696"/>
        <pc:sldMkLst>
          <pc:docMk/>
          <pc:sldMk cId="3212093326" sldId="297"/>
        </pc:sldMkLst>
        <pc:picChg chg="add mod">
          <ac:chgData name="Stanislas Brusselle" userId="465ef03bd9d3505a" providerId="LiveId" clId="{55D17F7A-D6B5-4871-BDA1-C3A2F11AAF12}" dt="2021-05-23T14:41:14.435" v="1394" actId="1076"/>
          <ac:picMkLst>
            <pc:docMk/>
            <pc:sldMk cId="3212093326" sldId="297"/>
            <ac:picMk id="5" creationId="{16AC71F5-4B4F-4E42-ACFE-C1226812018D}"/>
          </ac:picMkLst>
        </pc:picChg>
        <pc:picChg chg="del">
          <ac:chgData name="Stanislas Brusselle" userId="465ef03bd9d3505a" providerId="LiveId" clId="{55D17F7A-D6B5-4871-BDA1-C3A2F11AAF12}" dt="2021-05-23T14:40:57.125" v="1388" actId="478"/>
          <ac:picMkLst>
            <pc:docMk/>
            <pc:sldMk cId="3212093326" sldId="297"/>
            <ac:picMk id="6" creationId="{1C2279CB-8C07-4C5D-BFC9-F454009740AA}"/>
          </ac:picMkLst>
        </pc:picChg>
      </pc:sldChg>
    </pc:docChg>
  </pc:docChgLst>
  <pc:docChgLst>
    <pc:chgData name="Stanislas Brusselle" userId="465ef03bd9d3505a" providerId="LiveId" clId="{B9158218-9C17-4F9A-A34B-C9D6CFC6054C}"/>
    <pc:docChg chg="undo custSel addSld delSld modSld sldOrd modMainMaster addSection delSection modSection modNotesMaster">
      <pc:chgData name="Stanislas Brusselle" userId="465ef03bd9d3505a" providerId="LiveId" clId="{B9158218-9C17-4F9A-A34B-C9D6CFC6054C}" dt="2021-03-25T10:54:07.137" v="332" actId="478"/>
      <pc:docMkLst>
        <pc:docMk/>
      </pc:docMkLst>
      <pc:sldChg chg="addSp delSp modSp mod ord setBg delDesignElem modNotes">
        <pc:chgData name="Stanislas Brusselle" userId="465ef03bd9d3505a" providerId="LiveId" clId="{B9158218-9C17-4F9A-A34B-C9D6CFC6054C}" dt="2021-03-24T19:23:59.581" v="175"/>
        <pc:sldMkLst>
          <pc:docMk/>
          <pc:sldMk cId="2238844550" sldId="256"/>
        </pc:sldMkLst>
        <pc:spChg chg="mod">
          <ac:chgData name="Stanislas Brusselle" userId="465ef03bd9d3505a" providerId="LiveId" clId="{B9158218-9C17-4F9A-A34B-C9D6CFC6054C}" dt="2021-03-18T10:55:20.524" v="160" actId="790"/>
          <ac:spMkLst>
            <pc:docMk/>
            <pc:sldMk cId="2238844550" sldId="256"/>
            <ac:spMk id="4" creationId="{3C904259-F299-441A-A828-7FD4602D5734}"/>
          </ac:spMkLst>
        </pc:spChg>
        <pc:spChg chg="mod">
          <ac:chgData name="Stanislas Brusselle" userId="465ef03bd9d3505a" providerId="LiveId" clId="{B9158218-9C17-4F9A-A34B-C9D6CFC6054C}" dt="2021-03-18T10:08:28.983" v="10" actId="26606"/>
          <ac:spMkLst>
            <pc:docMk/>
            <pc:sldMk cId="2238844550" sldId="256"/>
            <ac:spMk id="5" creationId="{5B18279B-2D44-4119-896A-22026349C4CB}"/>
          </ac:spMkLst>
        </pc:spChg>
        <pc:spChg chg="add">
          <ac:chgData name="Stanislas Brusselle" userId="465ef03bd9d3505a" providerId="LiveId" clId="{B9158218-9C17-4F9A-A34B-C9D6CFC6054C}" dt="2021-03-18T10:08:28.983" v="10" actId="26606"/>
          <ac:spMkLst>
            <pc:docMk/>
            <pc:sldMk cId="2238844550" sldId="256"/>
            <ac:spMk id="14" creationId="{3F47E20B-1205-4238-A82B-90EF577F32D8}"/>
          </ac:spMkLst>
        </pc:spChg>
        <pc:spChg chg="add">
          <ac:chgData name="Stanislas Brusselle" userId="465ef03bd9d3505a" providerId="LiveId" clId="{B9158218-9C17-4F9A-A34B-C9D6CFC6054C}" dt="2021-03-18T10:08:28.983" v="10" actId="26606"/>
          <ac:spMkLst>
            <pc:docMk/>
            <pc:sldMk cId="2238844550" sldId="256"/>
            <ac:spMk id="16" creationId="{D13567AC-EB9A-47A9-B6EC-B5BDB73B113C}"/>
          </ac:spMkLst>
        </pc:spChg>
        <pc:spChg chg="del mod">
          <ac:chgData name="Stanislas Brusselle" userId="465ef03bd9d3505a" providerId="LiveId" clId="{B9158218-9C17-4F9A-A34B-C9D6CFC6054C}" dt="2021-03-18T10:08:21.671" v="6"/>
          <ac:spMkLst>
            <pc:docMk/>
            <pc:sldMk cId="2238844550" sldId="256"/>
            <ac:spMk id="22" creationId="{3F47E20B-1205-4238-A82B-90EF577F32D8}"/>
          </ac:spMkLst>
        </pc:spChg>
        <pc:spChg chg="del mod">
          <ac:chgData name="Stanislas Brusselle" userId="465ef03bd9d3505a" providerId="LiveId" clId="{B9158218-9C17-4F9A-A34B-C9D6CFC6054C}" dt="2021-03-18T10:08:21.671" v="6"/>
          <ac:spMkLst>
            <pc:docMk/>
            <pc:sldMk cId="2238844550" sldId="256"/>
            <ac:spMk id="24" creationId="{D13567AC-EB9A-47A9-B6EC-B5BDB73B113C}"/>
          </ac:spMkLst>
        </pc:spChg>
        <pc:picChg chg="mod ord">
          <ac:chgData name="Stanislas Brusselle" userId="465ef03bd9d3505a" providerId="LiveId" clId="{B9158218-9C17-4F9A-A34B-C9D6CFC6054C}" dt="2021-03-18T10:08:28.983" v="10" actId="26606"/>
          <ac:picMkLst>
            <pc:docMk/>
            <pc:sldMk cId="2238844550" sldId="256"/>
            <ac:picMk id="9" creationId="{BAED6972-18BF-4C5F-A820-479E6491C893}"/>
          </ac:picMkLst>
        </pc:picChg>
      </pc:sldChg>
      <pc:sldChg chg="addSp modSp mod setBg modNotes">
        <pc:chgData name="Stanislas Brusselle" userId="465ef03bd9d3505a" providerId="LiveId" clId="{B9158218-9C17-4F9A-A34B-C9D6CFC6054C}" dt="2021-03-25T10:45:18.973" v="311" actId="255"/>
        <pc:sldMkLst>
          <pc:docMk/>
          <pc:sldMk cId="2892592535" sldId="257"/>
        </pc:sldMkLst>
        <pc:spChg chg="mod">
          <ac:chgData name="Stanislas Brusselle" userId="465ef03bd9d3505a" providerId="LiveId" clId="{B9158218-9C17-4F9A-A34B-C9D6CFC6054C}" dt="2021-03-18T10:08:40.843" v="15" actId="26606"/>
          <ac:spMkLst>
            <pc:docMk/>
            <pc:sldMk cId="2892592535" sldId="257"/>
            <ac:spMk id="2" creationId="{7EA0F2ED-980E-4DAB-9741-86DED0398847}"/>
          </ac:spMkLst>
        </pc:spChg>
        <pc:spChg chg="mod">
          <ac:chgData name="Stanislas Brusselle" userId="465ef03bd9d3505a" providerId="LiveId" clId="{B9158218-9C17-4F9A-A34B-C9D6CFC6054C}" dt="2021-03-25T09:49:29.502" v="207" actId="20577"/>
          <ac:spMkLst>
            <pc:docMk/>
            <pc:sldMk cId="2892592535" sldId="257"/>
            <ac:spMk id="3" creationId="{816F2C19-0689-4B63-8A83-297B6376BDCB}"/>
          </ac:spMkLst>
        </pc:spChg>
        <pc:spChg chg="mod">
          <ac:chgData name="Stanislas Brusselle" userId="465ef03bd9d3505a" providerId="LiveId" clId="{B9158218-9C17-4F9A-A34B-C9D6CFC6054C}" dt="2021-03-25T10:45:18.973" v="311" actId="255"/>
          <ac:spMkLst>
            <pc:docMk/>
            <pc:sldMk cId="2892592535" sldId="257"/>
            <ac:spMk id="4" creationId="{4E5B722F-37EC-443F-AE71-6E9C033BCAA8}"/>
          </ac:spMkLst>
        </pc:spChg>
        <pc:spChg chg="add">
          <ac:chgData name="Stanislas Brusselle" userId="465ef03bd9d3505a" providerId="LiveId" clId="{B9158218-9C17-4F9A-A34B-C9D6CFC6054C}" dt="2021-03-18T10:08:40.843" v="15" actId="26606"/>
          <ac:spMkLst>
            <pc:docMk/>
            <pc:sldMk cId="2892592535" sldId="257"/>
            <ac:spMk id="26" creationId="{1660E788-AFA9-4A1B-9991-6AA74632A15B}"/>
          </ac:spMkLst>
        </pc:spChg>
        <pc:spChg chg="add">
          <ac:chgData name="Stanislas Brusselle" userId="465ef03bd9d3505a" providerId="LiveId" clId="{B9158218-9C17-4F9A-A34B-C9D6CFC6054C}" dt="2021-03-18T10:08:40.843" v="15" actId="26606"/>
          <ac:spMkLst>
            <pc:docMk/>
            <pc:sldMk cId="2892592535" sldId="257"/>
            <ac:spMk id="28" creationId="{867D4867-5BA7-4462-B2F6-A23F4A622AA7}"/>
          </ac:spMkLst>
        </pc:spChg>
        <pc:picChg chg="mod ord">
          <ac:chgData name="Stanislas Brusselle" userId="465ef03bd9d3505a" providerId="LiveId" clId="{B9158218-9C17-4F9A-A34B-C9D6CFC6054C}" dt="2021-03-18T10:08:40.843" v="15" actId="26606"/>
          <ac:picMkLst>
            <pc:docMk/>
            <pc:sldMk cId="2892592535" sldId="257"/>
            <ac:picMk id="21" creationId="{DB8E3FD3-0267-4F81-A762-085F5391CAA9}"/>
          </ac:picMkLst>
        </pc:picChg>
      </pc:sldChg>
      <pc:sldChg chg="modSp mod ord setBg modNotes">
        <pc:chgData name="Stanislas Brusselle" userId="465ef03bd9d3505a" providerId="LiveId" clId="{B9158218-9C17-4F9A-A34B-C9D6CFC6054C}" dt="2021-03-25T09:48:44.514" v="191"/>
        <pc:sldMkLst>
          <pc:docMk/>
          <pc:sldMk cId="2162972849" sldId="260"/>
        </pc:sldMkLst>
        <pc:spChg chg="mod">
          <ac:chgData name="Stanislas Brusselle" userId="465ef03bd9d3505a" providerId="LiveId" clId="{B9158218-9C17-4F9A-A34B-C9D6CFC6054C}" dt="2021-03-18T10:08:45.268" v="16" actId="26606"/>
          <ac:spMkLst>
            <pc:docMk/>
            <pc:sldMk cId="2162972849" sldId="260"/>
            <ac:spMk id="2" creationId="{F64776D5-51DE-4F89-AD5A-5BC8F9C36D7F}"/>
          </ac:spMkLst>
        </pc:spChg>
        <pc:spChg chg="mod">
          <ac:chgData name="Stanislas Brusselle" userId="465ef03bd9d3505a" providerId="LiveId" clId="{B9158218-9C17-4F9A-A34B-C9D6CFC6054C}" dt="2021-03-18T10:08:45.268" v="16" actId="26606"/>
          <ac:spMkLst>
            <pc:docMk/>
            <pc:sldMk cId="2162972849" sldId="260"/>
            <ac:spMk id="3" creationId="{01976239-99C2-4B04-B100-9A3AA000D229}"/>
          </ac:spMkLst>
        </pc:spChg>
        <pc:graphicFrameChg chg="mod modGraphic">
          <ac:chgData name="Stanislas Brusselle" userId="465ef03bd9d3505a" providerId="LiveId" clId="{B9158218-9C17-4F9A-A34B-C9D6CFC6054C}" dt="2021-03-18T10:08:45.268" v="16" actId="26606"/>
          <ac:graphicFrameMkLst>
            <pc:docMk/>
            <pc:sldMk cId="2162972849" sldId="260"/>
            <ac:graphicFrameMk id="4" creationId="{BD5F3ECD-4D38-480F-9F03-22554AD0DA9E}"/>
          </ac:graphicFrameMkLst>
        </pc:graphicFrameChg>
      </pc:sldChg>
      <pc:sldChg chg="modSp mod">
        <pc:chgData name="Stanislas Brusselle" userId="465ef03bd9d3505a" providerId="LiveId" clId="{B9158218-9C17-4F9A-A34B-C9D6CFC6054C}" dt="2021-03-18T10:09:56.974" v="28" actId="14100"/>
        <pc:sldMkLst>
          <pc:docMk/>
          <pc:sldMk cId="4058466808" sldId="275"/>
        </pc:sldMkLst>
        <pc:spChg chg="mod">
          <ac:chgData name="Stanislas Brusselle" userId="465ef03bd9d3505a" providerId="LiveId" clId="{B9158218-9C17-4F9A-A34B-C9D6CFC6054C}" dt="2021-03-18T10:08:21.921" v="7" actId="27636"/>
          <ac:spMkLst>
            <pc:docMk/>
            <pc:sldMk cId="4058466808" sldId="275"/>
            <ac:spMk id="3" creationId="{88E8D8C7-B17A-4315-963E-DD56025EC35D}"/>
          </ac:spMkLst>
        </pc:spChg>
        <pc:spChg chg="mod">
          <ac:chgData name="Stanislas Brusselle" userId="465ef03bd9d3505a" providerId="LiveId" clId="{B9158218-9C17-4F9A-A34B-C9D6CFC6054C}" dt="2021-03-18T10:09:56.974" v="28" actId="14100"/>
          <ac:spMkLst>
            <pc:docMk/>
            <pc:sldMk cId="4058466808" sldId="275"/>
            <ac:spMk id="5" creationId="{3FDF8A8D-F6C7-4E1F-A7D5-D028AD71B0C9}"/>
          </ac:spMkLst>
        </pc:spChg>
        <pc:spChg chg="mod">
          <ac:chgData name="Stanislas Brusselle" userId="465ef03bd9d3505a" providerId="LiveId" clId="{B9158218-9C17-4F9A-A34B-C9D6CFC6054C}" dt="2021-03-18T10:08:21.671" v="6"/>
          <ac:spMkLst>
            <pc:docMk/>
            <pc:sldMk cId="4058466808" sldId="275"/>
            <ac:spMk id="6" creationId="{7228A4B0-51F6-4228-A7B0-EF59F7B281D6}"/>
          </ac:spMkLst>
        </pc:spChg>
        <pc:picChg chg="mod">
          <ac:chgData name="Stanislas Brusselle" userId="465ef03bd9d3505a" providerId="LiveId" clId="{B9158218-9C17-4F9A-A34B-C9D6CFC6054C}" dt="2021-03-18T10:09:07.046" v="20" actId="1076"/>
          <ac:picMkLst>
            <pc:docMk/>
            <pc:sldMk cId="4058466808" sldId="275"/>
            <ac:picMk id="8" creationId="{3FD33AA2-9018-45DC-B1EF-3AB81BAE16CF}"/>
          </ac:picMkLst>
        </pc:picChg>
        <pc:picChg chg="mod">
          <ac:chgData name="Stanislas Brusselle" userId="465ef03bd9d3505a" providerId="LiveId" clId="{B9158218-9C17-4F9A-A34B-C9D6CFC6054C}" dt="2021-03-18T10:08:21.671" v="6"/>
          <ac:picMkLst>
            <pc:docMk/>
            <pc:sldMk cId="4058466808" sldId="275"/>
            <ac:picMk id="10" creationId="{3024BA92-FD38-413C-BEF6-374D350103CA}"/>
          </ac:picMkLst>
        </pc:picChg>
      </pc:sldChg>
      <pc:sldChg chg="addSp delSp modSp mod">
        <pc:chgData name="Stanislas Brusselle" userId="465ef03bd9d3505a" providerId="LiveId" clId="{B9158218-9C17-4F9A-A34B-C9D6CFC6054C}" dt="2021-03-25T10:35:23.542" v="228" actId="20577"/>
        <pc:sldMkLst>
          <pc:docMk/>
          <pc:sldMk cId="1686787630" sldId="276"/>
        </pc:sldMkLst>
        <pc:spChg chg="add mod">
          <ac:chgData name="Stanislas Brusselle" userId="465ef03bd9d3505a" providerId="LiveId" clId="{B9158218-9C17-4F9A-A34B-C9D6CFC6054C}" dt="2021-03-25T10:35:23.542" v="228" actId="20577"/>
          <ac:spMkLst>
            <pc:docMk/>
            <pc:sldMk cId="1686787630" sldId="276"/>
            <ac:spMk id="2" creationId="{6AD64847-BA20-4B2D-9AF9-32E197C489A7}"/>
          </ac:spMkLst>
        </pc:spChg>
        <pc:spChg chg="mod">
          <ac:chgData name="Stanislas Brusselle" userId="465ef03bd9d3505a" providerId="LiveId" clId="{B9158218-9C17-4F9A-A34B-C9D6CFC6054C}" dt="2021-03-18T10:08:21.921" v="8" actId="27636"/>
          <ac:spMkLst>
            <pc:docMk/>
            <pc:sldMk cId="1686787630" sldId="276"/>
            <ac:spMk id="3" creationId="{88E8D8C7-B17A-4315-963E-DD56025EC35D}"/>
          </ac:spMkLst>
        </pc:spChg>
        <pc:spChg chg="mod">
          <ac:chgData name="Stanislas Brusselle" userId="465ef03bd9d3505a" providerId="LiveId" clId="{B9158218-9C17-4F9A-A34B-C9D6CFC6054C}" dt="2021-03-18T10:09:50.698" v="27" actId="14100"/>
          <ac:spMkLst>
            <pc:docMk/>
            <pc:sldMk cId="1686787630" sldId="276"/>
            <ac:spMk id="5" creationId="{3FDF8A8D-F6C7-4E1F-A7D5-D028AD71B0C9}"/>
          </ac:spMkLst>
        </pc:spChg>
        <pc:spChg chg="mod">
          <ac:chgData name="Stanislas Brusselle" userId="465ef03bd9d3505a" providerId="LiveId" clId="{B9158218-9C17-4F9A-A34B-C9D6CFC6054C}" dt="2021-03-18T10:08:21.671" v="6"/>
          <ac:spMkLst>
            <pc:docMk/>
            <pc:sldMk cId="1686787630" sldId="276"/>
            <ac:spMk id="6" creationId="{7228A4B0-51F6-4228-A7B0-EF59F7B281D6}"/>
          </ac:spMkLst>
        </pc:spChg>
        <pc:picChg chg="mod">
          <ac:chgData name="Stanislas Brusselle" userId="465ef03bd9d3505a" providerId="LiveId" clId="{B9158218-9C17-4F9A-A34B-C9D6CFC6054C}" dt="2021-03-18T10:08:21.671" v="6"/>
          <ac:picMkLst>
            <pc:docMk/>
            <pc:sldMk cId="1686787630" sldId="276"/>
            <ac:picMk id="10" creationId="{3024BA92-FD38-413C-BEF6-374D350103CA}"/>
          </ac:picMkLst>
        </pc:picChg>
        <pc:picChg chg="mod">
          <ac:chgData name="Stanislas Brusselle" userId="465ef03bd9d3505a" providerId="LiveId" clId="{B9158218-9C17-4F9A-A34B-C9D6CFC6054C}" dt="2021-03-25T10:35:11.239" v="216" actId="1076"/>
          <ac:picMkLst>
            <pc:docMk/>
            <pc:sldMk cId="1686787630" sldId="276"/>
            <ac:picMk id="28" creationId="{0B8D201E-CB9D-46D1-9145-3B7CF1809B33}"/>
          </ac:picMkLst>
        </pc:picChg>
        <pc:picChg chg="del mod">
          <ac:chgData name="Stanislas Brusselle" userId="465ef03bd9d3505a" providerId="LiveId" clId="{B9158218-9C17-4F9A-A34B-C9D6CFC6054C}" dt="2021-03-25T09:57:24.367" v="208" actId="478"/>
          <ac:picMkLst>
            <pc:docMk/>
            <pc:sldMk cId="1686787630" sldId="276"/>
            <ac:picMk id="30" creationId="{AE06D288-E28D-41CB-A4D4-023EF5243251}"/>
          </ac:picMkLst>
        </pc:picChg>
      </pc:sldChg>
      <pc:sldChg chg="modSp mod ord setBg">
        <pc:chgData name="Stanislas Brusselle" userId="465ef03bd9d3505a" providerId="LiveId" clId="{B9158218-9C17-4F9A-A34B-C9D6CFC6054C}" dt="2021-03-25T10:03:40.256" v="214"/>
        <pc:sldMkLst>
          <pc:docMk/>
          <pc:sldMk cId="3310082675" sldId="277"/>
        </pc:sldMkLst>
        <pc:spChg chg="mod">
          <ac:chgData name="Stanislas Brusselle" userId="465ef03bd9d3505a" providerId="LiveId" clId="{B9158218-9C17-4F9A-A34B-C9D6CFC6054C}" dt="2021-03-18T10:08:21.936" v="9" actId="27636"/>
          <ac:spMkLst>
            <pc:docMk/>
            <pc:sldMk cId="3310082675" sldId="277"/>
            <ac:spMk id="3" creationId="{88E8D8C7-B17A-4315-963E-DD56025EC35D}"/>
          </ac:spMkLst>
        </pc:spChg>
        <pc:spChg chg="mod">
          <ac:chgData name="Stanislas Brusselle" userId="465ef03bd9d3505a" providerId="LiveId" clId="{B9158218-9C17-4F9A-A34B-C9D6CFC6054C}" dt="2021-03-18T10:10:07.744" v="29" actId="14100"/>
          <ac:spMkLst>
            <pc:docMk/>
            <pc:sldMk cId="3310082675" sldId="277"/>
            <ac:spMk id="5" creationId="{3FDF8A8D-F6C7-4E1F-A7D5-D028AD71B0C9}"/>
          </ac:spMkLst>
        </pc:spChg>
        <pc:spChg chg="mod">
          <ac:chgData name="Stanislas Brusselle" userId="465ef03bd9d3505a" providerId="LiveId" clId="{B9158218-9C17-4F9A-A34B-C9D6CFC6054C}" dt="2021-03-18T10:08:21.671" v="6"/>
          <ac:spMkLst>
            <pc:docMk/>
            <pc:sldMk cId="3310082675" sldId="277"/>
            <ac:spMk id="6" creationId="{7228A4B0-51F6-4228-A7B0-EF59F7B281D6}"/>
          </ac:spMkLst>
        </pc:spChg>
        <pc:picChg chg="mod">
          <ac:chgData name="Stanislas Brusselle" userId="465ef03bd9d3505a" providerId="LiveId" clId="{B9158218-9C17-4F9A-A34B-C9D6CFC6054C}" dt="2021-03-18T10:10:28.322" v="35" actId="14100"/>
          <ac:picMkLst>
            <pc:docMk/>
            <pc:sldMk cId="3310082675" sldId="277"/>
            <ac:picMk id="7" creationId="{E1FA2489-2793-4B74-80AF-98429AAE7301}"/>
          </ac:picMkLst>
        </pc:picChg>
        <pc:picChg chg="mod">
          <ac:chgData name="Stanislas Brusselle" userId="465ef03bd9d3505a" providerId="LiveId" clId="{B9158218-9C17-4F9A-A34B-C9D6CFC6054C}" dt="2021-03-18T10:10:34.104" v="37" actId="1076"/>
          <ac:picMkLst>
            <pc:docMk/>
            <pc:sldMk cId="3310082675" sldId="277"/>
            <ac:picMk id="9" creationId="{34EE9ED9-F9D8-42B3-98E5-BCDF11B6C14B}"/>
          </ac:picMkLst>
        </pc:picChg>
        <pc:picChg chg="mod">
          <ac:chgData name="Stanislas Brusselle" userId="465ef03bd9d3505a" providerId="LiveId" clId="{B9158218-9C17-4F9A-A34B-C9D6CFC6054C}" dt="2021-03-18T10:08:21.671" v="6"/>
          <ac:picMkLst>
            <pc:docMk/>
            <pc:sldMk cId="3310082675" sldId="277"/>
            <ac:picMk id="10" creationId="{3024BA92-FD38-413C-BEF6-374D350103CA}"/>
          </ac:picMkLst>
        </pc:picChg>
      </pc:sldChg>
      <pc:sldChg chg="modSp mod modNotes">
        <pc:chgData name="Stanislas Brusselle" userId="465ef03bd9d3505a" providerId="LiveId" clId="{B9158218-9C17-4F9A-A34B-C9D6CFC6054C}" dt="2021-03-24T19:23:55.730" v="173" actId="20577"/>
        <pc:sldMkLst>
          <pc:docMk/>
          <pc:sldMk cId="3929347413" sldId="278"/>
        </pc:sldMkLst>
        <pc:spChg chg="mod">
          <ac:chgData name="Stanislas Brusselle" userId="465ef03bd9d3505a" providerId="LiveId" clId="{B9158218-9C17-4F9A-A34B-C9D6CFC6054C}" dt="2021-03-24T19:23:55.730" v="173" actId="20577"/>
          <ac:spMkLst>
            <pc:docMk/>
            <pc:sldMk cId="3929347413" sldId="278"/>
            <ac:spMk id="2" creationId="{8953F346-5CE3-4DB9-A732-2F5D3330833D}"/>
          </ac:spMkLst>
        </pc:spChg>
        <pc:spChg chg="mod">
          <ac:chgData name="Stanislas Brusselle" userId="465ef03bd9d3505a" providerId="LiveId" clId="{B9158218-9C17-4F9A-A34B-C9D6CFC6054C}" dt="2021-03-18T10:08:21.671" v="6"/>
          <ac:spMkLst>
            <pc:docMk/>
            <pc:sldMk cId="3929347413" sldId="278"/>
            <ac:spMk id="3" creationId="{DF1CE264-8AD6-4879-8621-F2F756723FA1}"/>
          </ac:spMkLst>
        </pc:spChg>
        <pc:spChg chg="mod">
          <ac:chgData name="Stanislas Brusselle" userId="465ef03bd9d3505a" providerId="LiveId" clId="{B9158218-9C17-4F9A-A34B-C9D6CFC6054C}" dt="2021-03-18T10:08:21.671" v="6"/>
          <ac:spMkLst>
            <pc:docMk/>
            <pc:sldMk cId="3929347413" sldId="278"/>
            <ac:spMk id="4" creationId="{C71B1CD1-76C0-4746-A8DD-587C34795D3A}"/>
          </ac:spMkLst>
        </pc:spChg>
        <pc:spChg chg="mod">
          <ac:chgData name="Stanislas Brusselle" userId="465ef03bd9d3505a" providerId="LiveId" clId="{B9158218-9C17-4F9A-A34B-C9D6CFC6054C}" dt="2021-03-18T10:11:09.800" v="43" actId="14100"/>
          <ac:spMkLst>
            <pc:docMk/>
            <pc:sldMk cId="3929347413" sldId="278"/>
            <ac:spMk id="9" creationId="{F1A14806-3DBE-4CA8-8F49-038C96A31AAC}"/>
          </ac:spMkLst>
        </pc:spChg>
        <pc:picChg chg="mod">
          <ac:chgData name="Stanislas Brusselle" userId="465ef03bd9d3505a" providerId="LiveId" clId="{B9158218-9C17-4F9A-A34B-C9D6CFC6054C}" dt="2021-03-24T19:23:33.126" v="167" actId="1076"/>
          <ac:picMkLst>
            <pc:docMk/>
            <pc:sldMk cId="3929347413" sldId="278"/>
            <ac:picMk id="6" creationId="{03C9FEFE-72F0-4A24-A51F-B77B9B2A8079}"/>
          </ac:picMkLst>
        </pc:picChg>
        <pc:picChg chg="mod">
          <ac:chgData name="Stanislas Brusselle" userId="465ef03bd9d3505a" providerId="LiveId" clId="{B9158218-9C17-4F9A-A34B-C9D6CFC6054C}" dt="2021-03-24T19:23:30.092" v="166" actId="14100"/>
          <ac:picMkLst>
            <pc:docMk/>
            <pc:sldMk cId="3929347413" sldId="278"/>
            <ac:picMk id="8" creationId="{A2AC0D4D-DF7E-4713-B37A-ACEA683B85CB}"/>
          </ac:picMkLst>
        </pc:picChg>
      </pc:sldChg>
      <pc:sldChg chg="modSp del mod modNotes">
        <pc:chgData name="Stanislas Brusselle" userId="465ef03bd9d3505a" providerId="LiveId" clId="{B9158218-9C17-4F9A-A34B-C9D6CFC6054C}" dt="2021-03-25T10:46:25.777" v="312" actId="2696"/>
        <pc:sldMkLst>
          <pc:docMk/>
          <pc:sldMk cId="3656871622" sldId="280"/>
        </pc:sldMkLst>
        <pc:spChg chg="mod">
          <ac:chgData name="Stanislas Brusselle" userId="465ef03bd9d3505a" providerId="LiveId" clId="{B9158218-9C17-4F9A-A34B-C9D6CFC6054C}" dt="2021-03-24T19:23:43.988" v="169" actId="20577"/>
          <ac:spMkLst>
            <pc:docMk/>
            <pc:sldMk cId="3656871622" sldId="280"/>
            <ac:spMk id="2" creationId="{8953F346-5CE3-4DB9-A732-2F5D3330833D}"/>
          </ac:spMkLst>
        </pc:spChg>
        <pc:spChg chg="mod">
          <ac:chgData name="Stanislas Brusselle" userId="465ef03bd9d3505a" providerId="LiveId" clId="{B9158218-9C17-4F9A-A34B-C9D6CFC6054C}" dt="2021-03-18T10:08:21.671" v="6"/>
          <ac:spMkLst>
            <pc:docMk/>
            <pc:sldMk cId="3656871622" sldId="280"/>
            <ac:spMk id="3" creationId="{DF1CE264-8AD6-4879-8621-F2F756723FA1}"/>
          </ac:spMkLst>
        </pc:spChg>
        <pc:spChg chg="mod">
          <ac:chgData name="Stanislas Brusselle" userId="465ef03bd9d3505a" providerId="LiveId" clId="{B9158218-9C17-4F9A-A34B-C9D6CFC6054C}" dt="2021-03-18T10:08:21.671" v="6"/>
          <ac:spMkLst>
            <pc:docMk/>
            <pc:sldMk cId="3656871622" sldId="280"/>
            <ac:spMk id="4" creationId="{C71B1CD1-76C0-4746-A8DD-587C34795D3A}"/>
          </ac:spMkLst>
        </pc:spChg>
        <pc:picChg chg="mod">
          <ac:chgData name="Stanislas Brusselle" userId="465ef03bd9d3505a" providerId="LiveId" clId="{B9158218-9C17-4F9A-A34B-C9D6CFC6054C}" dt="2021-03-18T10:11:57.781" v="48" actId="14100"/>
          <ac:picMkLst>
            <pc:docMk/>
            <pc:sldMk cId="3656871622" sldId="280"/>
            <ac:picMk id="7" creationId="{E838E28A-AF71-4FCB-9B0B-E0313BFB9227}"/>
          </ac:picMkLst>
        </pc:picChg>
        <pc:picChg chg="mod">
          <ac:chgData name="Stanislas Brusselle" userId="465ef03bd9d3505a" providerId="LiveId" clId="{B9158218-9C17-4F9A-A34B-C9D6CFC6054C}" dt="2021-03-18T10:12:01.700" v="49" actId="1076"/>
          <ac:picMkLst>
            <pc:docMk/>
            <pc:sldMk cId="3656871622" sldId="280"/>
            <ac:picMk id="11" creationId="{3F0A4A63-EAC2-4DFF-9174-B6F244DDA428}"/>
          </ac:picMkLst>
        </pc:picChg>
      </pc:sldChg>
      <pc:sldChg chg="addSp modSp mod modNotes">
        <pc:chgData name="Stanislas Brusselle" userId="465ef03bd9d3505a" providerId="LiveId" clId="{B9158218-9C17-4F9A-A34B-C9D6CFC6054C}" dt="2021-03-24T19:23:49.888" v="171" actId="20577"/>
        <pc:sldMkLst>
          <pc:docMk/>
          <pc:sldMk cId="858799077" sldId="282"/>
        </pc:sldMkLst>
        <pc:spChg chg="mod">
          <ac:chgData name="Stanislas Brusselle" userId="465ef03bd9d3505a" providerId="LiveId" clId="{B9158218-9C17-4F9A-A34B-C9D6CFC6054C}" dt="2021-03-24T19:23:49.888" v="171" actId="20577"/>
          <ac:spMkLst>
            <pc:docMk/>
            <pc:sldMk cId="858799077" sldId="282"/>
            <ac:spMk id="2" creationId="{8953F346-5CE3-4DB9-A732-2F5D3330833D}"/>
          </ac:spMkLst>
        </pc:spChg>
        <pc:spChg chg="mod">
          <ac:chgData name="Stanislas Brusselle" userId="465ef03bd9d3505a" providerId="LiveId" clId="{B9158218-9C17-4F9A-A34B-C9D6CFC6054C}" dt="2021-03-18T10:08:21.671" v="6"/>
          <ac:spMkLst>
            <pc:docMk/>
            <pc:sldMk cId="858799077" sldId="282"/>
            <ac:spMk id="3" creationId="{DF1CE264-8AD6-4879-8621-F2F756723FA1}"/>
          </ac:spMkLst>
        </pc:spChg>
        <pc:spChg chg="mod">
          <ac:chgData name="Stanislas Brusselle" userId="465ef03bd9d3505a" providerId="LiveId" clId="{B9158218-9C17-4F9A-A34B-C9D6CFC6054C}" dt="2021-03-18T10:08:21.671" v="6"/>
          <ac:spMkLst>
            <pc:docMk/>
            <pc:sldMk cId="858799077" sldId="282"/>
            <ac:spMk id="4" creationId="{C71B1CD1-76C0-4746-A8DD-587C34795D3A}"/>
          </ac:spMkLst>
        </pc:spChg>
        <pc:spChg chg="add mod">
          <ac:chgData name="Stanislas Brusselle" userId="465ef03bd9d3505a" providerId="LiveId" clId="{B9158218-9C17-4F9A-A34B-C9D6CFC6054C}" dt="2021-03-18T10:50:17.507" v="158" actId="255"/>
          <ac:spMkLst>
            <pc:docMk/>
            <pc:sldMk cId="858799077" sldId="282"/>
            <ac:spMk id="5" creationId="{9904949B-0943-4477-BA10-EB1D27E1E39D}"/>
          </ac:spMkLst>
        </pc:spChg>
        <pc:picChg chg="mod">
          <ac:chgData name="Stanislas Brusselle" userId="465ef03bd9d3505a" providerId="LiveId" clId="{B9158218-9C17-4F9A-A34B-C9D6CFC6054C}" dt="2021-03-18T10:12:09.565" v="50" actId="1076"/>
          <ac:picMkLst>
            <pc:docMk/>
            <pc:sldMk cId="858799077" sldId="282"/>
            <ac:picMk id="7" creationId="{1C56CADC-2A32-448D-8E36-631D9726DE6C}"/>
          </ac:picMkLst>
        </pc:picChg>
        <pc:picChg chg="mod">
          <ac:chgData name="Stanislas Brusselle" userId="465ef03bd9d3505a" providerId="LiveId" clId="{B9158218-9C17-4F9A-A34B-C9D6CFC6054C}" dt="2021-03-18T10:12:18.629" v="53" actId="1076"/>
          <ac:picMkLst>
            <pc:docMk/>
            <pc:sldMk cId="858799077" sldId="282"/>
            <ac:picMk id="10" creationId="{E19C3234-EFBD-42E4-A027-CBFF1EAFAA5D}"/>
          </ac:picMkLst>
        </pc:picChg>
      </pc:sldChg>
      <pc:sldChg chg="delSp modSp mod setBg delDesignElem modNotes">
        <pc:chgData name="Stanislas Brusselle" userId="465ef03bd9d3505a" providerId="LiveId" clId="{B9158218-9C17-4F9A-A34B-C9D6CFC6054C}" dt="2021-03-18T10:18:02.690" v="113"/>
        <pc:sldMkLst>
          <pc:docMk/>
          <pc:sldMk cId="2798848418" sldId="284"/>
        </pc:sldMkLst>
        <pc:spChg chg="mod">
          <ac:chgData name="Stanislas Brusselle" userId="465ef03bd9d3505a" providerId="LiveId" clId="{B9158218-9C17-4F9A-A34B-C9D6CFC6054C}" dt="2021-03-18T10:08:21.671" v="6"/>
          <ac:spMkLst>
            <pc:docMk/>
            <pc:sldMk cId="2798848418" sldId="284"/>
            <ac:spMk id="2" creationId="{C7A21230-F55E-42A2-9F92-4185DCD417B7}"/>
          </ac:spMkLst>
        </pc:spChg>
        <pc:spChg chg="mod">
          <ac:chgData name="Stanislas Brusselle" userId="465ef03bd9d3505a" providerId="LiveId" clId="{B9158218-9C17-4F9A-A34B-C9D6CFC6054C}" dt="2021-03-18T10:08:21.671" v="6"/>
          <ac:spMkLst>
            <pc:docMk/>
            <pc:sldMk cId="2798848418" sldId="284"/>
            <ac:spMk id="4" creationId="{32C3449A-C9A7-482F-9DE4-5F5945648CC3}"/>
          </ac:spMkLst>
        </pc:spChg>
        <pc:spChg chg="mod">
          <ac:chgData name="Stanislas Brusselle" userId="465ef03bd9d3505a" providerId="LiveId" clId="{B9158218-9C17-4F9A-A34B-C9D6CFC6054C}" dt="2021-03-18T10:12:47.823" v="57" actId="1076"/>
          <ac:spMkLst>
            <pc:docMk/>
            <pc:sldMk cId="2798848418" sldId="284"/>
            <ac:spMk id="12" creationId="{4DA91F5D-1D17-4EB4-B253-97E6CEBEA825}"/>
          </ac:spMkLst>
        </pc:spChg>
        <pc:spChg chg="del mod">
          <ac:chgData name="Stanislas Brusselle" userId="465ef03bd9d3505a" providerId="LiveId" clId="{B9158218-9C17-4F9A-A34B-C9D6CFC6054C}" dt="2021-03-18T10:08:21.671" v="6"/>
          <ac:spMkLst>
            <pc:docMk/>
            <pc:sldMk cId="2798848418" sldId="284"/>
            <ac:spMk id="14" creationId="{930BC020-BDBF-49EB-9898-BAB5BF559317}"/>
          </ac:spMkLst>
        </pc:spChg>
        <pc:spChg chg="del mod">
          <ac:chgData name="Stanislas Brusselle" userId="465ef03bd9d3505a" providerId="LiveId" clId="{B9158218-9C17-4F9A-A34B-C9D6CFC6054C}" dt="2021-03-18T10:08:21.671" v="6"/>
          <ac:spMkLst>
            <pc:docMk/>
            <pc:sldMk cId="2798848418" sldId="284"/>
            <ac:spMk id="15" creationId="{64950C64-5D81-40F1-9601-8BA0D63BAE74}"/>
          </ac:spMkLst>
        </pc:spChg>
        <pc:picChg chg="mod">
          <ac:chgData name="Stanislas Brusselle" userId="465ef03bd9d3505a" providerId="LiveId" clId="{B9158218-9C17-4F9A-A34B-C9D6CFC6054C}" dt="2021-03-18T10:13:23.260" v="64" actId="1076"/>
          <ac:picMkLst>
            <pc:docMk/>
            <pc:sldMk cId="2798848418" sldId="284"/>
            <ac:picMk id="11" creationId="{32EB9397-9756-47BF-AB5B-A4CCEDC4911B}"/>
          </ac:picMkLst>
        </pc:picChg>
      </pc:sldChg>
      <pc:sldChg chg="delSp modSp mod setBg delDesignElem modNotes">
        <pc:chgData name="Stanislas Brusselle" userId="465ef03bd9d3505a" providerId="LiveId" clId="{B9158218-9C17-4F9A-A34B-C9D6CFC6054C}" dt="2021-03-25T10:37:40.225" v="229" actId="1076"/>
        <pc:sldMkLst>
          <pc:docMk/>
          <pc:sldMk cId="2829849505" sldId="286"/>
        </pc:sldMkLst>
        <pc:spChg chg="mod">
          <ac:chgData name="Stanislas Brusselle" userId="465ef03bd9d3505a" providerId="LiveId" clId="{B9158218-9C17-4F9A-A34B-C9D6CFC6054C}" dt="2021-03-18T10:08:53.228" v="17" actId="26606"/>
          <ac:spMkLst>
            <pc:docMk/>
            <pc:sldMk cId="2829849505" sldId="286"/>
            <ac:spMk id="2" creationId="{F64776D5-51DE-4F89-AD5A-5BC8F9C36D7F}"/>
          </ac:spMkLst>
        </pc:spChg>
        <pc:spChg chg="mod ord">
          <ac:chgData name="Stanislas Brusselle" userId="465ef03bd9d3505a" providerId="LiveId" clId="{B9158218-9C17-4F9A-A34B-C9D6CFC6054C}" dt="2021-03-25T10:37:40.225" v="229" actId="1076"/>
          <ac:spMkLst>
            <pc:docMk/>
            <pc:sldMk cId="2829849505" sldId="286"/>
            <ac:spMk id="3" creationId="{01976239-99C2-4B04-B100-9A3AA000D229}"/>
          </ac:spMkLst>
        </pc:spChg>
        <pc:spChg chg="mod">
          <ac:chgData name="Stanislas Brusselle" userId="465ef03bd9d3505a" providerId="LiveId" clId="{B9158218-9C17-4F9A-A34B-C9D6CFC6054C}" dt="2021-03-18T10:08:53.228" v="17" actId="26606"/>
          <ac:spMkLst>
            <pc:docMk/>
            <pc:sldMk cId="2829849505" sldId="286"/>
            <ac:spMk id="6" creationId="{4844F9C3-3E4A-4E7F-967A-23404DAA6380}"/>
          </ac:spMkLst>
        </pc:spChg>
        <pc:spChg chg="del mod">
          <ac:chgData name="Stanislas Brusselle" userId="465ef03bd9d3505a" providerId="LiveId" clId="{B9158218-9C17-4F9A-A34B-C9D6CFC6054C}" dt="2021-03-18T10:08:21.671" v="6"/>
          <ac:spMkLst>
            <pc:docMk/>
            <pc:sldMk cId="2829849505" sldId="286"/>
            <ac:spMk id="11" creationId="{1660E788-AFA9-4A1B-9991-6AA74632A15B}"/>
          </ac:spMkLst>
        </pc:spChg>
        <pc:spChg chg="del mod">
          <ac:chgData name="Stanislas Brusselle" userId="465ef03bd9d3505a" providerId="LiveId" clId="{B9158218-9C17-4F9A-A34B-C9D6CFC6054C}" dt="2021-03-18T10:08:21.671" v="6"/>
          <ac:spMkLst>
            <pc:docMk/>
            <pc:sldMk cId="2829849505" sldId="286"/>
            <ac:spMk id="13" creationId="{867D4867-5BA7-4462-B2F6-A23F4A622AA7}"/>
          </ac:spMkLst>
        </pc:spChg>
        <pc:picChg chg="mod">
          <ac:chgData name="Stanislas Brusselle" userId="465ef03bd9d3505a" providerId="LiveId" clId="{B9158218-9C17-4F9A-A34B-C9D6CFC6054C}" dt="2021-03-18T10:08:53.228" v="17" actId="26606"/>
          <ac:picMkLst>
            <pc:docMk/>
            <pc:sldMk cId="2829849505" sldId="286"/>
            <ac:picMk id="10" creationId="{215D26B0-4E37-4DE2-A332-929C6F236891}"/>
          </ac:picMkLst>
        </pc:picChg>
      </pc:sldChg>
      <pc:sldChg chg="modSp mod">
        <pc:chgData name="Stanislas Brusselle" userId="465ef03bd9d3505a" providerId="LiveId" clId="{B9158218-9C17-4F9A-A34B-C9D6CFC6054C}" dt="2021-03-25T10:50:24.397" v="330" actId="20577"/>
        <pc:sldMkLst>
          <pc:docMk/>
          <pc:sldMk cId="3543007922" sldId="287"/>
        </pc:sldMkLst>
        <pc:spChg chg="mod">
          <ac:chgData name="Stanislas Brusselle" userId="465ef03bd9d3505a" providerId="LiveId" clId="{B9158218-9C17-4F9A-A34B-C9D6CFC6054C}" dt="2021-03-18T10:08:21.671" v="6"/>
          <ac:spMkLst>
            <pc:docMk/>
            <pc:sldMk cId="3543007922" sldId="287"/>
            <ac:spMk id="3" creationId="{88E8D8C7-B17A-4315-963E-DD56025EC35D}"/>
          </ac:spMkLst>
        </pc:spChg>
        <pc:spChg chg="mod">
          <ac:chgData name="Stanislas Brusselle" userId="465ef03bd9d3505a" providerId="LiveId" clId="{B9158218-9C17-4F9A-A34B-C9D6CFC6054C}" dt="2021-03-18T10:13:16.910" v="63" actId="14100"/>
          <ac:spMkLst>
            <pc:docMk/>
            <pc:sldMk cId="3543007922" sldId="287"/>
            <ac:spMk id="5" creationId="{3FDF8A8D-F6C7-4E1F-A7D5-D028AD71B0C9}"/>
          </ac:spMkLst>
        </pc:spChg>
        <pc:spChg chg="mod">
          <ac:chgData name="Stanislas Brusselle" userId="465ef03bd9d3505a" providerId="LiveId" clId="{B9158218-9C17-4F9A-A34B-C9D6CFC6054C}" dt="2021-03-18T10:08:21.671" v="6"/>
          <ac:spMkLst>
            <pc:docMk/>
            <pc:sldMk cId="3543007922" sldId="287"/>
            <ac:spMk id="6" creationId="{7228A4B0-51F6-4228-A7B0-EF59F7B281D6}"/>
          </ac:spMkLst>
        </pc:spChg>
        <pc:spChg chg="mod">
          <ac:chgData name="Stanislas Brusselle" userId="465ef03bd9d3505a" providerId="LiveId" clId="{B9158218-9C17-4F9A-A34B-C9D6CFC6054C}" dt="2021-03-25T10:50:24.397" v="330" actId="20577"/>
          <ac:spMkLst>
            <pc:docMk/>
            <pc:sldMk cId="3543007922" sldId="287"/>
            <ac:spMk id="7" creationId="{20E9DAB2-EA52-40D4-BBDF-8AE65AD6BC61}"/>
          </ac:spMkLst>
        </pc:spChg>
        <pc:picChg chg="mod">
          <ac:chgData name="Stanislas Brusselle" userId="465ef03bd9d3505a" providerId="LiveId" clId="{B9158218-9C17-4F9A-A34B-C9D6CFC6054C}" dt="2021-03-18T10:13:11.099" v="62" actId="14100"/>
          <ac:picMkLst>
            <pc:docMk/>
            <pc:sldMk cId="3543007922" sldId="287"/>
            <ac:picMk id="4" creationId="{F5519F21-96FA-41F1-A3BB-E68FD246C263}"/>
          </ac:picMkLst>
        </pc:picChg>
        <pc:picChg chg="mod">
          <ac:chgData name="Stanislas Brusselle" userId="465ef03bd9d3505a" providerId="LiveId" clId="{B9158218-9C17-4F9A-A34B-C9D6CFC6054C}" dt="2021-03-18T10:08:21.671" v="6"/>
          <ac:picMkLst>
            <pc:docMk/>
            <pc:sldMk cId="3543007922" sldId="287"/>
            <ac:picMk id="10" creationId="{3024BA92-FD38-413C-BEF6-374D350103CA}"/>
          </ac:picMkLst>
        </pc:picChg>
        <pc:picChg chg="mod">
          <ac:chgData name="Stanislas Brusselle" userId="465ef03bd9d3505a" providerId="LiveId" clId="{B9158218-9C17-4F9A-A34B-C9D6CFC6054C}" dt="2021-03-18T10:13:07.407" v="61" actId="1076"/>
          <ac:picMkLst>
            <pc:docMk/>
            <pc:sldMk cId="3543007922" sldId="287"/>
            <ac:picMk id="12" creationId="{7874E0E3-45E3-4091-96E0-4C99A1E6EEED}"/>
          </ac:picMkLst>
        </pc:picChg>
      </pc:sldChg>
      <pc:sldChg chg="delSp modSp mod">
        <pc:chgData name="Stanislas Brusselle" userId="465ef03bd9d3505a" providerId="LiveId" clId="{B9158218-9C17-4F9A-A34B-C9D6CFC6054C}" dt="2021-03-22T13:04:27.413" v="165" actId="478"/>
        <pc:sldMkLst>
          <pc:docMk/>
          <pc:sldMk cId="2873902737" sldId="288"/>
        </pc:sldMkLst>
        <pc:spChg chg="mod">
          <ac:chgData name="Stanislas Brusselle" userId="465ef03bd9d3505a" providerId="LiveId" clId="{B9158218-9C17-4F9A-A34B-C9D6CFC6054C}" dt="2021-03-18T10:08:21.671" v="6"/>
          <ac:spMkLst>
            <pc:docMk/>
            <pc:sldMk cId="2873902737" sldId="288"/>
            <ac:spMk id="3" creationId="{88E8D8C7-B17A-4315-963E-DD56025EC35D}"/>
          </ac:spMkLst>
        </pc:spChg>
        <pc:spChg chg="mod">
          <ac:chgData name="Stanislas Brusselle" userId="465ef03bd9d3505a" providerId="LiveId" clId="{B9158218-9C17-4F9A-A34B-C9D6CFC6054C}" dt="2021-03-18T10:34:06.908" v="115" actId="27636"/>
          <ac:spMkLst>
            <pc:docMk/>
            <pc:sldMk cId="2873902737" sldId="288"/>
            <ac:spMk id="5" creationId="{3FDF8A8D-F6C7-4E1F-A7D5-D028AD71B0C9}"/>
          </ac:spMkLst>
        </pc:spChg>
        <pc:spChg chg="mod">
          <ac:chgData name="Stanislas Brusselle" userId="465ef03bd9d3505a" providerId="LiveId" clId="{B9158218-9C17-4F9A-A34B-C9D6CFC6054C}" dt="2021-03-18T10:08:21.671" v="6"/>
          <ac:spMkLst>
            <pc:docMk/>
            <pc:sldMk cId="2873902737" sldId="288"/>
            <ac:spMk id="6" creationId="{7228A4B0-51F6-4228-A7B0-EF59F7B281D6}"/>
          </ac:spMkLst>
        </pc:spChg>
        <pc:spChg chg="mod">
          <ac:chgData name="Stanislas Brusselle" userId="465ef03bd9d3505a" providerId="LiveId" clId="{B9158218-9C17-4F9A-A34B-C9D6CFC6054C}" dt="2021-03-18T10:14:15.697" v="78" actId="1076"/>
          <ac:spMkLst>
            <pc:docMk/>
            <pc:sldMk cId="2873902737" sldId="288"/>
            <ac:spMk id="17" creationId="{287061AD-1655-4B4E-B2DB-FBA6D60A3B09}"/>
          </ac:spMkLst>
        </pc:spChg>
        <pc:spChg chg="mod">
          <ac:chgData name="Stanislas Brusselle" userId="465ef03bd9d3505a" providerId="LiveId" clId="{B9158218-9C17-4F9A-A34B-C9D6CFC6054C}" dt="2021-03-18T10:14:32.948" v="84" actId="1076"/>
          <ac:spMkLst>
            <pc:docMk/>
            <pc:sldMk cId="2873902737" sldId="288"/>
            <ac:spMk id="19" creationId="{E7A3737D-8A1A-4C14-B428-5D8DB8DD3D5F}"/>
          </ac:spMkLst>
        </pc:spChg>
        <pc:picChg chg="mod">
          <ac:chgData name="Stanislas Brusselle" userId="465ef03bd9d3505a" providerId="LiveId" clId="{B9158218-9C17-4F9A-A34B-C9D6CFC6054C}" dt="2021-03-18T10:08:21.671" v="6"/>
          <ac:picMkLst>
            <pc:docMk/>
            <pc:sldMk cId="2873902737" sldId="288"/>
            <ac:picMk id="10" creationId="{3024BA92-FD38-413C-BEF6-374D350103CA}"/>
          </ac:picMkLst>
        </pc:picChg>
        <pc:picChg chg="mod">
          <ac:chgData name="Stanislas Brusselle" userId="465ef03bd9d3505a" providerId="LiveId" clId="{B9158218-9C17-4F9A-A34B-C9D6CFC6054C}" dt="2021-03-18T10:14:12.542" v="77" actId="1076"/>
          <ac:picMkLst>
            <pc:docMk/>
            <pc:sldMk cId="2873902737" sldId="288"/>
            <ac:picMk id="14" creationId="{302C7804-C472-4899-9420-99594642166C}"/>
          </ac:picMkLst>
        </pc:picChg>
        <pc:picChg chg="mod">
          <ac:chgData name="Stanislas Brusselle" userId="465ef03bd9d3505a" providerId="LiveId" clId="{B9158218-9C17-4F9A-A34B-C9D6CFC6054C}" dt="2021-03-18T10:14:28.970" v="83" actId="1076"/>
          <ac:picMkLst>
            <pc:docMk/>
            <pc:sldMk cId="2873902737" sldId="288"/>
            <ac:picMk id="16" creationId="{51A933E7-95AD-4C8D-BD6F-364743C065F2}"/>
          </ac:picMkLst>
        </pc:picChg>
        <pc:picChg chg="del mod">
          <ac:chgData name="Stanislas Brusselle" userId="465ef03bd9d3505a" providerId="LiveId" clId="{B9158218-9C17-4F9A-A34B-C9D6CFC6054C}" dt="2021-03-22T13:04:27.413" v="165" actId="478"/>
          <ac:picMkLst>
            <pc:docMk/>
            <pc:sldMk cId="2873902737" sldId="288"/>
            <ac:picMk id="20" creationId="{9F7C3CAE-D7C1-4108-A473-5EAD3E9234E6}"/>
          </ac:picMkLst>
        </pc:picChg>
      </pc:sldChg>
      <pc:sldChg chg="delSp modSp mod setBg delDesignElem modNotes">
        <pc:chgData name="Stanislas Brusselle" userId="465ef03bd9d3505a" providerId="LiveId" clId="{B9158218-9C17-4F9A-A34B-C9D6CFC6054C}" dt="2021-03-25T10:37:47.059" v="230" actId="1076"/>
        <pc:sldMkLst>
          <pc:docMk/>
          <pc:sldMk cId="1890841603" sldId="291"/>
        </pc:sldMkLst>
        <pc:spChg chg="mod">
          <ac:chgData name="Stanislas Brusselle" userId="465ef03bd9d3505a" providerId="LiveId" clId="{B9158218-9C17-4F9A-A34B-C9D6CFC6054C}" dt="2021-03-18T10:08:57.184" v="18" actId="26606"/>
          <ac:spMkLst>
            <pc:docMk/>
            <pc:sldMk cId="1890841603" sldId="291"/>
            <ac:spMk id="2" creationId="{F64776D5-51DE-4F89-AD5A-5BC8F9C36D7F}"/>
          </ac:spMkLst>
        </pc:spChg>
        <pc:spChg chg="mod ord">
          <ac:chgData name="Stanislas Brusselle" userId="465ef03bd9d3505a" providerId="LiveId" clId="{B9158218-9C17-4F9A-A34B-C9D6CFC6054C}" dt="2021-03-25T10:37:47.059" v="230" actId="1076"/>
          <ac:spMkLst>
            <pc:docMk/>
            <pc:sldMk cId="1890841603" sldId="291"/>
            <ac:spMk id="3" creationId="{01976239-99C2-4B04-B100-9A3AA000D229}"/>
          </ac:spMkLst>
        </pc:spChg>
        <pc:spChg chg="mod">
          <ac:chgData name="Stanislas Brusselle" userId="465ef03bd9d3505a" providerId="LiveId" clId="{B9158218-9C17-4F9A-A34B-C9D6CFC6054C}" dt="2021-03-18T10:08:57.184" v="18" actId="26606"/>
          <ac:spMkLst>
            <pc:docMk/>
            <pc:sldMk cId="1890841603" sldId="291"/>
            <ac:spMk id="6" creationId="{4844F9C3-3E4A-4E7F-967A-23404DAA6380}"/>
          </ac:spMkLst>
        </pc:spChg>
        <pc:spChg chg="del mod">
          <ac:chgData name="Stanislas Brusselle" userId="465ef03bd9d3505a" providerId="LiveId" clId="{B9158218-9C17-4F9A-A34B-C9D6CFC6054C}" dt="2021-03-18T10:08:21.671" v="6"/>
          <ac:spMkLst>
            <pc:docMk/>
            <pc:sldMk cId="1890841603" sldId="291"/>
            <ac:spMk id="11" creationId="{1660E788-AFA9-4A1B-9991-6AA74632A15B}"/>
          </ac:spMkLst>
        </pc:spChg>
        <pc:spChg chg="del mod">
          <ac:chgData name="Stanislas Brusselle" userId="465ef03bd9d3505a" providerId="LiveId" clId="{B9158218-9C17-4F9A-A34B-C9D6CFC6054C}" dt="2021-03-18T10:08:21.671" v="6"/>
          <ac:spMkLst>
            <pc:docMk/>
            <pc:sldMk cId="1890841603" sldId="291"/>
            <ac:spMk id="13" creationId="{867D4867-5BA7-4462-B2F6-A23F4A622AA7}"/>
          </ac:spMkLst>
        </pc:spChg>
        <pc:picChg chg="mod">
          <ac:chgData name="Stanislas Brusselle" userId="465ef03bd9d3505a" providerId="LiveId" clId="{B9158218-9C17-4F9A-A34B-C9D6CFC6054C}" dt="2021-03-18T10:08:57.184" v="18" actId="26606"/>
          <ac:picMkLst>
            <pc:docMk/>
            <pc:sldMk cId="1890841603" sldId="291"/>
            <ac:picMk id="4" creationId="{316AB2EF-7FE0-47D6-99B0-476E6C8AA1A9}"/>
          </ac:picMkLst>
        </pc:picChg>
      </pc:sldChg>
      <pc:sldChg chg="delSp modSp mod setBg delDesignElem modNotes">
        <pc:chgData name="Stanislas Brusselle" userId="465ef03bd9d3505a" providerId="LiveId" clId="{B9158218-9C17-4F9A-A34B-C9D6CFC6054C}" dt="2021-03-25T10:38:19.402" v="232" actId="1076"/>
        <pc:sldMkLst>
          <pc:docMk/>
          <pc:sldMk cId="1970156057" sldId="292"/>
        </pc:sldMkLst>
        <pc:spChg chg="mod">
          <ac:chgData name="Stanislas Brusselle" userId="465ef03bd9d3505a" providerId="LiveId" clId="{B9158218-9C17-4F9A-A34B-C9D6CFC6054C}" dt="2021-03-18T10:08:21.671" v="6"/>
          <ac:spMkLst>
            <pc:docMk/>
            <pc:sldMk cId="1970156057" sldId="292"/>
            <ac:spMk id="2" creationId="{C7A21230-F55E-42A2-9F92-4185DCD417B7}"/>
          </ac:spMkLst>
        </pc:spChg>
        <pc:spChg chg="mod">
          <ac:chgData name="Stanislas Brusselle" userId="465ef03bd9d3505a" providerId="LiveId" clId="{B9158218-9C17-4F9A-A34B-C9D6CFC6054C}" dt="2021-03-25T10:38:19.402" v="232" actId="1076"/>
          <ac:spMkLst>
            <pc:docMk/>
            <pc:sldMk cId="1970156057" sldId="292"/>
            <ac:spMk id="4" creationId="{32C3449A-C9A7-482F-9DE4-5F5945648CC3}"/>
          </ac:spMkLst>
        </pc:spChg>
        <pc:spChg chg="mod">
          <ac:chgData name="Stanislas Brusselle" userId="465ef03bd9d3505a" providerId="LiveId" clId="{B9158218-9C17-4F9A-A34B-C9D6CFC6054C}" dt="2021-03-18T10:08:21.671" v="6"/>
          <ac:spMkLst>
            <pc:docMk/>
            <pc:sldMk cId="1970156057" sldId="292"/>
            <ac:spMk id="12" creationId="{4DA91F5D-1D17-4EB4-B253-97E6CEBEA825}"/>
          </ac:spMkLst>
        </pc:spChg>
        <pc:spChg chg="del mod">
          <ac:chgData name="Stanislas Brusselle" userId="465ef03bd9d3505a" providerId="LiveId" clId="{B9158218-9C17-4F9A-A34B-C9D6CFC6054C}" dt="2021-03-18T10:08:21.671" v="6"/>
          <ac:spMkLst>
            <pc:docMk/>
            <pc:sldMk cId="1970156057" sldId="292"/>
            <ac:spMk id="14" creationId="{930BC020-BDBF-49EB-9898-BAB5BF559317}"/>
          </ac:spMkLst>
        </pc:spChg>
        <pc:spChg chg="del mod">
          <ac:chgData name="Stanislas Brusselle" userId="465ef03bd9d3505a" providerId="LiveId" clId="{B9158218-9C17-4F9A-A34B-C9D6CFC6054C}" dt="2021-03-18T10:08:21.671" v="6"/>
          <ac:spMkLst>
            <pc:docMk/>
            <pc:sldMk cId="1970156057" sldId="292"/>
            <ac:spMk id="15" creationId="{64950C64-5D81-40F1-9601-8BA0D63BAE74}"/>
          </ac:spMkLst>
        </pc:spChg>
        <pc:picChg chg="mod">
          <ac:chgData name="Stanislas Brusselle" userId="465ef03bd9d3505a" providerId="LiveId" clId="{B9158218-9C17-4F9A-A34B-C9D6CFC6054C}" dt="2021-03-18T10:15:10.141" v="94" actId="14100"/>
          <ac:picMkLst>
            <pc:docMk/>
            <pc:sldMk cId="1970156057" sldId="292"/>
            <ac:picMk id="6" creationId="{34A13A38-EABF-44F9-8C07-B8886A57C8C6}"/>
          </ac:picMkLst>
        </pc:picChg>
      </pc:sldChg>
      <pc:sldChg chg="addSp delSp modSp mod setBg addAnim delAnim delDesignElem">
        <pc:chgData name="Stanislas Brusselle" userId="465ef03bd9d3505a" providerId="LiveId" clId="{B9158218-9C17-4F9A-A34B-C9D6CFC6054C}" dt="2021-03-25T10:54:07.137" v="332" actId="478"/>
        <pc:sldMkLst>
          <pc:docMk/>
          <pc:sldMk cId="474127380" sldId="293"/>
        </pc:sldMkLst>
        <pc:spChg chg="mod">
          <ac:chgData name="Stanislas Brusselle" userId="465ef03bd9d3505a" providerId="LiveId" clId="{B9158218-9C17-4F9A-A34B-C9D6CFC6054C}" dt="2021-03-18T10:15:31.543" v="102" actId="26606"/>
          <ac:spMkLst>
            <pc:docMk/>
            <pc:sldMk cId="474127380" sldId="293"/>
            <ac:spMk id="2" creationId="{26F95969-78D0-4B31-B27F-60BEDD48BBDF}"/>
          </ac:spMkLst>
        </pc:spChg>
        <pc:spChg chg="mod ord">
          <ac:chgData name="Stanislas Brusselle" userId="465ef03bd9d3505a" providerId="LiveId" clId="{B9158218-9C17-4F9A-A34B-C9D6CFC6054C}" dt="2021-03-25T10:38:10.246" v="231" actId="1076"/>
          <ac:spMkLst>
            <pc:docMk/>
            <pc:sldMk cId="474127380" sldId="293"/>
            <ac:spMk id="4" creationId="{D48A9298-72AA-4434-95B0-CC7262103436}"/>
          </ac:spMkLst>
        </pc:spChg>
        <pc:spChg chg="del mod">
          <ac:chgData name="Stanislas Brusselle" userId="465ef03bd9d3505a" providerId="LiveId" clId="{B9158218-9C17-4F9A-A34B-C9D6CFC6054C}" dt="2021-03-25T10:54:07.137" v="332" actId="478"/>
          <ac:spMkLst>
            <pc:docMk/>
            <pc:sldMk cId="474127380" sldId="293"/>
            <ac:spMk id="5" creationId="{69E6368F-9CA5-46CE-9BE6-13E90651D80A}"/>
          </ac:spMkLst>
        </pc:spChg>
        <pc:spChg chg="del mod">
          <ac:chgData name="Stanislas Brusselle" userId="465ef03bd9d3505a" providerId="LiveId" clId="{B9158218-9C17-4F9A-A34B-C9D6CFC6054C}" dt="2021-03-18T10:08:21.671" v="6"/>
          <ac:spMkLst>
            <pc:docMk/>
            <pc:sldMk cId="474127380" sldId="293"/>
            <ac:spMk id="49" creationId="{2F0F143B-3981-4FC2-BB15-0C5867633489}"/>
          </ac:spMkLst>
        </pc:spChg>
        <pc:graphicFrameChg chg="add del mod modGraphic">
          <ac:chgData name="Stanislas Brusselle" userId="465ef03bd9d3505a" providerId="LiveId" clId="{B9158218-9C17-4F9A-A34B-C9D6CFC6054C}" dt="2021-03-18T10:42:36.522" v="125" actId="478"/>
          <ac:graphicFrameMkLst>
            <pc:docMk/>
            <pc:sldMk cId="474127380" sldId="293"/>
            <ac:graphicFrameMk id="3" creationId="{F4E85D92-3A59-41BC-AD09-666624E1F918}"/>
          </ac:graphicFrameMkLst>
        </pc:graphicFrameChg>
        <pc:picChg chg="del mod ord">
          <ac:chgData name="Stanislas Brusselle" userId="465ef03bd9d3505a" providerId="LiveId" clId="{B9158218-9C17-4F9A-A34B-C9D6CFC6054C}" dt="2021-03-25T10:54:05.591" v="331" actId="478"/>
          <ac:picMkLst>
            <pc:docMk/>
            <pc:sldMk cId="474127380" sldId="293"/>
            <ac:picMk id="42" creationId="{3F70906C-5501-4BD1-85F3-532799F044B1}"/>
          </ac:picMkLst>
        </pc:picChg>
      </pc:sldChg>
      <pc:sldChg chg="addSp delSp modSp del mod">
        <pc:chgData name="Stanislas Brusselle" userId="465ef03bd9d3505a" providerId="LiveId" clId="{B9158218-9C17-4F9A-A34B-C9D6CFC6054C}" dt="2021-03-25T10:31:39.596" v="215" actId="2696"/>
        <pc:sldMkLst>
          <pc:docMk/>
          <pc:sldMk cId="1378850737" sldId="294"/>
        </pc:sldMkLst>
        <pc:spChg chg="mod">
          <ac:chgData name="Stanislas Brusselle" userId="465ef03bd9d3505a" providerId="LiveId" clId="{B9158218-9C17-4F9A-A34B-C9D6CFC6054C}" dt="2021-03-18T10:08:21.671" v="6"/>
          <ac:spMkLst>
            <pc:docMk/>
            <pc:sldMk cId="1378850737" sldId="294"/>
            <ac:spMk id="3" creationId="{88E8D8C7-B17A-4315-963E-DD56025EC35D}"/>
          </ac:spMkLst>
        </pc:spChg>
        <pc:spChg chg="del mod">
          <ac:chgData name="Stanislas Brusselle" userId="465ef03bd9d3505a" providerId="LiveId" clId="{B9158218-9C17-4F9A-A34B-C9D6CFC6054C}" dt="2021-03-18T10:34:28.818" v="118" actId="478"/>
          <ac:spMkLst>
            <pc:docMk/>
            <pc:sldMk cId="1378850737" sldId="294"/>
            <ac:spMk id="5" creationId="{3FDF8A8D-F6C7-4E1F-A7D5-D028AD71B0C9}"/>
          </ac:spMkLst>
        </pc:spChg>
        <pc:spChg chg="mod">
          <ac:chgData name="Stanislas Brusselle" userId="465ef03bd9d3505a" providerId="LiveId" clId="{B9158218-9C17-4F9A-A34B-C9D6CFC6054C}" dt="2021-03-18T10:08:21.671" v="6"/>
          <ac:spMkLst>
            <pc:docMk/>
            <pc:sldMk cId="1378850737" sldId="294"/>
            <ac:spMk id="6" creationId="{7228A4B0-51F6-4228-A7B0-EF59F7B281D6}"/>
          </ac:spMkLst>
        </pc:spChg>
        <pc:spChg chg="add del mod">
          <ac:chgData name="Stanislas Brusselle" userId="465ef03bd9d3505a" providerId="LiveId" clId="{B9158218-9C17-4F9A-A34B-C9D6CFC6054C}" dt="2021-03-18T10:34:34.314" v="119" actId="478"/>
          <ac:spMkLst>
            <pc:docMk/>
            <pc:sldMk cId="1378850737" sldId="294"/>
            <ac:spMk id="8" creationId="{AB54E13B-AB03-4540-8B38-891CF1B6613F}"/>
          </ac:spMkLst>
        </pc:spChg>
        <pc:spChg chg="add mod">
          <ac:chgData name="Stanislas Brusselle" userId="465ef03bd9d3505a" providerId="LiveId" clId="{B9158218-9C17-4F9A-A34B-C9D6CFC6054C}" dt="2021-03-18T10:34:40.220" v="120"/>
          <ac:spMkLst>
            <pc:docMk/>
            <pc:sldMk cId="1378850737" sldId="294"/>
            <ac:spMk id="11" creationId="{1791D56B-7FFA-4705-896F-106C9E81F492}"/>
          </ac:spMkLst>
        </pc:spChg>
        <pc:picChg chg="mod">
          <ac:chgData name="Stanislas Brusselle" userId="465ef03bd9d3505a" providerId="LiveId" clId="{B9158218-9C17-4F9A-A34B-C9D6CFC6054C}" dt="2021-03-18T10:14:00.025" v="73" actId="1076"/>
          <ac:picMkLst>
            <pc:docMk/>
            <pc:sldMk cId="1378850737" sldId="294"/>
            <ac:picMk id="4" creationId="{3B543746-CF76-4BBF-B19F-E4F9AD6844C7}"/>
          </ac:picMkLst>
        </pc:picChg>
        <pc:picChg chg="mod">
          <ac:chgData name="Stanislas Brusselle" userId="465ef03bd9d3505a" providerId="LiveId" clId="{B9158218-9C17-4F9A-A34B-C9D6CFC6054C}" dt="2021-03-18T10:13:52.677" v="71" actId="1076"/>
          <ac:picMkLst>
            <pc:docMk/>
            <pc:sldMk cId="1378850737" sldId="294"/>
            <ac:picMk id="7" creationId="{EF7DEAA3-7A3F-4E05-A379-92D3361C43E6}"/>
          </ac:picMkLst>
        </pc:picChg>
        <pc:picChg chg="mod">
          <ac:chgData name="Stanislas Brusselle" userId="465ef03bd9d3505a" providerId="LiveId" clId="{B9158218-9C17-4F9A-A34B-C9D6CFC6054C}" dt="2021-03-18T10:08:21.671" v="6"/>
          <ac:picMkLst>
            <pc:docMk/>
            <pc:sldMk cId="1378850737" sldId="294"/>
            <ac:picMk id="10" creationId="{3024BA92-FD38-413C-BEF6-374D350103CA}"/>
          </ac:picMkLst>
        </pc:picChg>
        <pc:picChg chg="mod">
          <ac:chgData name="Stanislas Brusselle" userId="465ef03bd9d3505a" providerId="LiveId" clId="{B9158218-9C17-4F9A-A34B-C9D6CFC6054C}" dt="2021-03-18T10:13:47.288" v="70" actId="1076"/>
          <ac:picMkLst>
            <pc:docMk/>
            <pc:sldMk cId="1378850737" sldId="294"/>
            <ac:picMk id="14" creationId="{D0E1B9AB-217D-4302-94A4-92655220FF59}"/>
          </ac:picMkLst>
        </pc:picChg>
      </pc:sldChg>
      <pc:sldChg chg="addSp modSp new del mod ord">
        <pc:chgData name="Stanislas Brusselle" userId="465ef03bd9d3505a" providerId="LiveId" clId="{B9158218-9C17-4F9A-A34B-C9D6CFC6054C}" dt="2021-03-18T10:46:41.032" v="129" actId="2696"/>
        <pc:sldMkLst>
          <pc:docMk/>
          <pc:sldMk cId="3553996891" sldId="295"/>
        </pc:sldMkLst>
        <pc:graphicFrameChg chg="add modGraphic">
          <ac:chgData name="Stanislas Brusselle" userId="465ef03bd9d3505a" providerId="LiveId" clId="{B9158218-9C17-4F9A-A34B-C9D6CFC6054C}" dt="2021-03-18T10:46:01.879" v="126" actId="27022"/>
          <ac:graphicFrameMkLst>
            <pc:docMk/>
            <pc:sldMk cId="3553996891" sldId="295"/>
            <ac:graphicFrameMk id="6" creationId="{C560C7E3-1371-47BB-A6BE-8D0D99A5E799}"/>
          </ac:graphicFrameMkLst>
        </pc:graphicFrameChg>
      </pc:sldChg>
      <pc:sldMasterChg chg="modSp modSldLayout">
        <pc:chgData name="Stanislas Brusselle" userId="465ef03bd9d3505a" providerId="LiveId" clId="{B9158218-9C17-4F9A-A34B-C9D6CFC6054C}" dt="2021-03-18T10:08:21.671" v="6"/>
        <pc:sldMasterMkLst>
          <pc:docMk/>
          <pc:sldMasterMk cId="3165035873" sldId="2147483700"/>
        </pc:sldMasterMkLst>
        <pc:spChg chg="mod">
          <ac:chgData name="Stanislas Brusselle" userId="465ef03bd9d3505a" providerId="LiveId" clId="{B9158218-9C17-4F9A-A34B-C9D6CFC6054C}" dt="2021-03-18T10:08:21.671" v="6"/>
          <ac:spMkLst>
            <pc:docMk/>
            <pc:sldMasterMk cId="3165035873" sldId="2147483700"/>
            <ac:spMk id="2" creationId="{00000000-0000-0000-0000-000000000000}"/>
          </ac:spMkLst>
        </pc:spChg>
        <pc:spChg chg="mod">
          <ac:chgData name="Stanislas Brusselle" userId="465ef03bd9d3505a" providerId="LiveId" clId="{B9158218-9C17-4F9A-A34B-C9D6CFC6054C}" dt="2021-03-18T10:08:21.671" v="6"/>
          <ac:spMkLst>
            <pc:docMk/>
            <pc:sldMasterMk cId="3165035873" sldId="2147483700"/>
            <ac:spMk id="3" creationId="{00000000-0000-0000-0000-000000000000}"/>
          </ac:spMkLst>
        </pc:spChg>
        <pc:spChg chg="mod">
          <ac:chgData name="Stanislas Brusselle" userId="465ef03bd9d3505a" providerId="LiveId" clId="{B9158218-9C17-4F9A-A34B-C9D6CFC6054C}" dt="2021-03-18T10:08:21.671" v="6"/>
          <ac:spMkLst>
            <pc:docMk/>
            <pc:sldMasterMk cId="3165035873" sldId="2147483700"/>
            <ac:spMk id="4" creationId="{00000000-0000-0000-0000-000000000000}"/>
          </ac:spMkLst>
        </pc:spChg>
        <pc:spChg chg="mod">
          <ac:chgData name="Stanislas Brusselle" userId="465ef03bd9d3505a" providerId="LiveId" clId="{B9158218-9C17-4F9A-A34B-C9D6CFC6054C}" dt="2021-03-18T10:08:21.671" v="6"/>
          <ac:spMkLst>
            <pc:docMk/>
            <pc:sldMasterMk cId="3165035873" sldId="2147483700"/>
            <ac:spMk id="5" creationId="{00000000-0000-0000-0000-000000000000}"/>
          </ac:spMkLst>
        </pc:spChg>
        <pc:spChg chg="mod">
          <ac:chgData name="Stanislas Brusselle" userId="465ef03bd9d3505a" providerId="LiveId" clId="{B9158218-9C17-4F9A-A34B-C9D6CFC6054C}" dt="2021-03-18T10:08:21.671" v="6"/>
          <ac:spMkLst>
            <pc:docMk/>
            <pc:sldMasterMk cId="3165035873" sldId="2147483700"/>
            <ac:spMk id="6" creationId="{00000000-0000-0000-0000-000000000000}"/>
          </ac:spMkLst>
        </pc:spChg>
        <pc:sldLayoutChg chg="modSp">
          <pc:chgData name="Stanislas Brusselle" userId="465ef03bd9d3505a" providerId="LiveId" clId="{B9158218-9C17-4F9A-A34B-C9D6CFC6054C}" dt="2021-03-18T10:08:21.671" v="6"/>
          <pc:sldLayoutMkLst>
            <pc:docMk/>
            <pc:sldMasterMk cId="4260536651" sldId="2147483715"/>
            <pc:sldLayoutMk cId="1331192493" sldId="2147483652"/>
          </pc:sldLayoutMkLst>
          <pc:spChg chg="mod">
            <ac:chgData name="Stanislas Brusselle" userId="465ef03bd9d3505a" providerId="LiveId" clId="{B9158218-9C17-4F9A-A34B-C9D6CFC6054C}" dt="2021-03-18T10:08:21.671" v="6"/>
            <ac:spMkLst>
              <pc:docMk/>
              <pc:sldMasterMk cId="4260536651" sldId="2147483715"/>
              <pc:sldLayoutMk cId="1331192493" sldId="2147483652"/>
              <ac:spMk id="2" creationId="{A63BA779-F1DC-4871-8673-48F90A2ADB29}"/>
            </ac:spMkLst>
          </pc:spChg>
          <pc:spChg chg="mod">
            <ac:chgData name="Stanislas Brusselle" userId="465ef03bd9d3505a" providerId="LiveId" clId="{B9158218-9C17-4F9A-A34B-C9D6CFC6054C}" dt="2021-03-18T10:08:21.671" v="6"/>
            <ac:spMkLst>
              <pc:docMk/>
              <pc:sldMasterMk cId="4260536651" sldId="2147483715"/>
              <pc:sldLayoutMk cId="1331192493" sldId="2147483652"/>
              <ac:spMk id="10" creationId="{6D2A4D50-D5D7-4F67-A7F9-A34FE6E8980C}"/>
            </ac:spMkLst>
          </pc:spChg>
          <pc:spChg chg="mod">
            <ac:chgData name="Stanislas Brusselle" userId="465ef03bd9d3505a" providerId="LiveId" clId="{B9158218-9C17-4F9A-A34B-C9D6CFC6054C}" dt="2021-03-18T10:08:21.671" v="6"/>
            <ac:spMkLst>
              <pc:docMk/>
              <pc:sldMasterMk cId="4260536651" sldId="2147483715"/>
              <pc:sldLayoutMk cId="1331192493" sldId="2147483652"/>
              <ac:spMk id="11" creationId="{FC78E1E2-4A89-4703-BD74-7B982EBCB1B6}"/>
            </ac:spMkLst>
          </pc:spChg>
          <pc:spChg chg="mod">
            <ac:chgData name="Stanislas Brusselle" userId="465ef03bd9d3505a" providerId="LiveId" clId="{B9158218-9C17-4F9A-A34B-C9D6CFC6054C}" dt="2021-03-18T10:08:21.671" v="6"/>
            <ac:spMkLst>
              <pc:docMk/>
              <pc:sldMasterMk cId="4260536651" sldId="2147483715"/>
              <pc:sldLayoutMk cId="1331192493" sldId="2147483652"/>
              <ac:spMk id="12" creationId="{72C2F631-6179-4019-A4DE-E71E4BCD7A9A}"/>
            </ac:spMkLst>
          </pc:spChg>
        </pc:sldLayoutChg>
        <pc:sldLayoutChg chg="modSp">
          <pc:chgData name="Stanislas Brusselle" userId="465ef03bd9d3505a" providerId="LiveId" clId="{B9158218-9C17-4F9A-A34B-C9D6CFC6054C}" dt="2021-03-18T10:08:21.671" v="6"/>
          <pc:sldLayoutMkLst>
            <pc:docMk/>
            <pc:sldMasterMk cId="4260536651" sldId="2147483715"/>
            <pc:sldLayoutMk cId="2648655541" sldId="2147483663"/>
          </pc:sldLayoutMkLst>
          <pc:spChg chg="mod">
            <ac:chgData name="Stanislas Brusselle" userId="465ef03bd9d3505a" providerId="LiveId" clId="{B9158218-9C17-4F9A-A34B-C9D6CFC6054C}" dt="2021-03-18T10:08:21.671" v="6"/>
            <ac:spMkLst>
              <pc:docMk/>
              <pc:sldMasterMk cId="4260536651" sldId="2147483715"/>
              <pc:sldLayoutMk cId="2648655541" sldId="2147483663"/>
              <ac:spMk id="2" creationId="{5CD39408-C49A-4750-A547-E1EAD06F807D}"/>
            </ac:spMkLst>
          </pc:spChg>
          <pc:spChg chg="mod">
            <ac:chgData name="Stanislas Brusselle" userId="465ef03bd9d3505a" providerId="LiveId" clId="{B9158218-9C17-4F9A-A34B-C9D6CFC6054C}" dt="2021-03-18T10:08:21.671" v="6"/>
            <ac:spMkLst>
              <pc:docMk/>
              <pc:sldMasterMk cId="4260536651" sldId="2147483715"/>
              <pc:sldLayoutMk cId="2648655541" sldId="2147483663"/>
              <ac:spMk id="4" creationId="{C3F1F7A7-3825-4674-B370-D3BEDD3FC66D}"/>
            </ac:spMkLst>
          </pc:spChg>
        </pc:sldLayoutChg>
        <pc:sldLayoutChg chg="modSp">
          <pc:chgData name="Stanislas Brusselle" userId="465ef03bd9d3505a" providerId="LiveId" clId="{B9158218-9C17-4F9A-A34B-C9D6CFC6054C}" dt="2021-03-18T10:08:21.671" v="6"/>
          <pc:sldLayoutMkLst>
            <pc:docMk/>
            <pc:sldMasterMk cId="4260536651" sldId="2147483715"/>
            <pc:sldLayoutMk cId="2052379919" sldId="2147483664"/>
          </pc:sldLayoutMkLst>
          <pc:spChg chg="mod">
            <ac:chgData name="Stanislas Brusselle" userId="465ef03bd9d3505a" providerId="LiveId" clId="{B9158218-9C17-4F9A-A34B-C9D6CFC6054C}" dt="2021-03-18T10:08:21.671" v="6"/>
            <ac:spMkLst>
              <pc:docMk/>
              <pc:sldMasterMk cId="4260536651" sldId="2147483715"/>
              <pc:sldLayoutMk cId="2052379919" sldId="2147483664"/>
              <ac:spMk id="2" creationId="{5CD39408-C49A-4750-A547-E1EAD06F807D}"/>
            </ac:spMkLst>
          </pc:spChg>
          <pc:spChg chg="mod">
            <ac:chgData name="Stanislas Brusselle" userId="465ef03bd9d3505a" providerId="LiveId" clId="{B9158218-9C17-4F9A-A34B-C9D6CFC6054C}" dt="2021-03-18T10:08:21.671" v="6"/>
            <ac:spMkLst>
              <pc:docMk/>
              <pc:sldMasterMk cId="4260536651" sldId="2147483715"/>
              <pc:sldLayoutMk cId="2052379919" sldId="2147483664"/>
              <ac:spMk id="4" creationId="{C3F1F7A7-3825-4674-B370-D3BEDD3FC66D}"/>
            </ac:spMkLst>
          </pc:spChg>
        </pc:sldLayoutChg>
        <pc:sldLayoutChg chg="modSp">
          <pc:chgData name="Stanislas Brusselle" userId="465ef03bd9d3505a" providerId="LiveId" clId="{B9158218-9C17-4F9A-A34B-C9D6CFC6054C}" dt="2021-03-18T10:08:21.671" v="6"/>
          <pc:sldLayoutMkLst>
            <pc:docMk/>
            <pc:sldMasterMk cId="4260536651" sldId="2147483715"/>
            <pc:sldLayoutMk cId="3876717305" sldId="2147483666"/>
          </pc:sldLayoutMkLst>
          <pc:spChg chg="mod">
            <ac:chgData name="Stanislas Brusselle" userId="465ef03bd9d3505a" providerId="LiveId" clId="{B9158218-9C17-4F9A-A34B-C9D6CFC6054C}" dt="2021-03-18T10:08:21.671" v="6"/>
            <ac:spMkLst>
              <pc:docMk/>
              <pc:sldMasterMk cId="4260536651" sldId="2147483715"/>
              <pc:sldLayoutMk cId="3876717305" sldId="2147483666"/>
              <ac:spMk id="2" creationId="{A63BA779-F1DC-4871-8673-48F90A2ADB29}"/>
            </ac:spMkLst>
          </pc:spChg>
          <pc:spChg chg="mod">
            <ac:chgData name="Stanislas Brusselle" userId="465ef03bd9d3505a" providerId="LiveId" clId="{B9158218-9C17-4F9A-A34B-C9D6CFC6054C}" dt="2021-03-18T10:08:21.671" v="6"/>
            <ac:spMkLst>
              <pc:docMk/>
              <pc:sldMasterMk cId="4260536651" sldId="2147483715"/>
              <pc:sldLayoutMk cId="3876717305" sldId="2147483666"/>
              <ac:spMk id="7" creationId="{4A0AF439-96CB-4860-A71E-A61E0D722A90}"/>
            </ac:spMkLst>
          </pc:spChg>
          <pc:spChg chg="mod">
            <ac:chgData name="Stanislas Brusselle" userId="465ef03bd9d3505a" providerId="LiveId" clId="{B9158218-9C17-4F9A-A34B-C9D6CFC6054C}" dt="2021-03-18T10:08:21.671" v="6"/>
            <ac:spMkLst>
              <pc:docMk/>
              <pc:sldMasterMk cId="4260536651" sldId="2147483715"/>
              <pc:sldLayoutMk cId="3876717305" sldId="2147483666"/>
              <ac:spMk id="10" creationId="{6D2A4D50-D5D7-4F67-A7F9-A34FE6E8980C}"/>
            </ac:spMkLst>
          </pc:spChg>
          <pc:spChg chg="mod">
            <ac:chgData name="Stanislas Brusselle" userId="465ef03bd9d3505a" providerId="LiveId" clId="{B9158218-9C17-4F9A-A34B-C9D6CFC6054C}" dt="2021-03-18T10:08:21.671" v="6"/>
            <ac:spMkLst>
              <pc:docMk/>
              <pc:sldMasterMk cId="4260536651" sldId="2147483715"/>
              <pc:sldLayoutMk cId="3876717305" sldId="2147483666"/>
              <ac:spMk id="11" creationId="{FC78E1E2-4A89-4703-BD74-7B982EBCB1B6}"/>
            </ac:spMkLst>
          </pc:spChg>
          <pc:spChg chg="mod">
            <ac:chgData name="Stanislas Brusselle" userId="465ef03bd9d3505a" providerId="LiveId" clId="{B9158218-9C17-4F9A-A34B-C9D6CFC6054C}" dt="2021-03-18T10:08:21.671" v="6"/>
            <ac:spMkLst>
              <pc:docMk/>
              <pc:sldMasterMk cId="4260536651" sldId="2147483715"/>
              <pc:sldLayoutMk cId="3876717305" sldId="2147483666"/>
              <ac:spMk id="12" creationId="{20C3577A-AD90-453C-A7D5-994712C32F8A}"/>
            </ac:spMkLst>
          </pc:spChg>
          <pc:spChg chg="mod">
            <ac:chgData name="Stanislas Brusselle" userId="465ef03bd9d3505a" providerId="LiveId" clId="{B9158218-9C17-4F9A-A34B-C9D6CFC6054C}" dt="2021-03-18T10:08:21.671" v="6"/>
            <ac:spMkLst>
              <pc:docMk/>
              <pc:sldMasterMk cId="4260536651" sldId="2147483715"/>
              <pc:sldLayoutMk cId="3876717305" sldId="2147483666"/>
              <ac:spMk id="13" creationId="{0AD4645D-B764-4859-9EF5-D320F7C474D4}"/>
            </ac:spMkLst>
          </pc:spChg>
        </pc:sldLayoutChg>
        <pc:sldLayoutChg chg="modSp">
          <pc:chgData name="Stanislas Brusselle" userId="465ef03bd9d3505a" providerId="LiveId" clId="{B9158218-9C17-4F9A-A34B-C9D6CFC6054C}" dt="2021-03-18T10:08:21.671" v="6"/>
          <pc:sldLayoutMkLst>
            <pc:docMk/>
            <pc:sldMasterMk cId="4260536651" sldId="2147483715"/>
            <pc:sldLayoutMk cId="936395220" sldId="2147483667"/>
          </pc:sldLayoutMkLst>
          <pc:spChg chg="mod">
            <ac:chgData name="Stanislas Brusselle" userId="465ef03bd9d3505a" providerId="LiveId" clId="{B9158218-9C17-4F9A-A34B-C9D6CFC6054C}" dt="2021-03-18T10:08:21.671" v="6"/>
            <ac:spMkLst>
              <pc:docMk/>
              <pc:sldMasterMk cId="4260536651" sldId="2147483715"/>
              <pc:sldLayoutMk cId="936395220" sldId="2147483667"/>
              <ac:spMk id="2" creationId="{5CD39408-C49A-4750-A547-E1EAD06F807D}"/>
            </ac:spMkLst>
          </pc:spChg>
          <pc:spChg chg="mod">
            <ac:chgData name="Stanislas Brusselle" userId="465ef03bd9d3505a" providerId="LiveId" clId="{B9158218-9C17-4F9A-A34B-C9D6CFC6054C}" dt="2021-03-18T10:08:21.671" v="6"/>
            <ac:spMkLst>
              <pc:docMk/>
              <pc:sldMasterMk cId="4260536651" sldId="2147483715"/>
              <pc:sldLayoutMk cId="936395220" sldId="2147483667"/>
              <ac:spMk id="3" creationId="{D264671D-DEA0-4C96-A2C8-AF8E77F354FD}"/>
            </ac:spMkLst>
          </pc:spChg>
          <pc:spChg chg="mod">
            <ac:chgData name="Stanislas Brusselle" userId="465ef03bd9d3505a" providerId="LiveId" clId="{B9158218-9C17-4F9A-A34B-C9D6CFC6054C}" dt="2021-03-18T10:08:21.671" v="6"/>
            <ac:spMkLst>
              <pc:docMk/>
              <pc:sldMasterMk cId="4260536651" sldId="2147483715"/>
              <pc:sldLayoutMk cId="936395220" sldId="2147483667"/>
              <ac:spMk id="9" creationId="{5C33E624-2467-4206-84E7-7DB1C787CD87}"/>
            </ac:spMkLst>
          </pc:spChg>
        </pc:sldLayoutChg>
        <pc:sldLayoutChg chg="modSp">
          <pc:chgData name="Stanislas Brusselle" userId="465ef03bd9d3505a" providerId="LiveId" clId="{B9158218-9C17-4F9A-A34B-C9D6CFC6054C}" dt="2021-03-18T10:08:21.671" v="6"/>
          <pc:sldLayoutMkLst>
            <pc:docMk/>
            <pc:sldMasterMk cId="4260536651" sldId="2147483715"/>
            <pc:sldLayoutMk cId="708593620" sldId="2147483668"/>
          </pc:sldLayoutMkLst>
          <pc:spChg chg="mod">
            <ac:chgData name="Stanislas Brusselle" userId="465ef03bd9d3505a" providerId="LiveId" clId="{B9158218-9C17-4F9A-A34B-C9D6CFC6054C}" dt="2021-03-18T10:08:21.671" v="6"/>
            <ac:spMkLst>
              <pc:docMk/>
              <pc:sldMasterMk cId="4260536651" sldId="2147483715"/>
              <pc:sldLayoutMk cId="708593620" sldId="2147483668"/>
              <ac:spMk id="2" creationId="{5CD39408-C49A-4750-A547-E1EAD06F807D}"/>
            </ac:spMkLst>
          </pc:spChg>
          <pc:spChg chg="mod">
            <ac:chgData name="Stanislas Brusselle" userId="465ef03bd9d3505a" providerId="LiveId" clId="{B9158218-9C17-4F9A-A34B-C9D6CFC6054C}" dt="2021-03-18T10:08:21.671" v="6"/>
            <ac:spMkLst>
              <pc:docMk/>
              <pc:sldMasterMk cId="4260536651" sldId="2147483715"/>
              <pc:sldLayoutMk cId="708593620" sldId="2147483668"/>
              <ac:spMk id="9" creationId="{5C33E624-2467-4206-84E7-7DB1C787CD87}"/>
            </ac:spMkLst>
          </pc:spChg>
        </pc:sldLayoutChg>
        <pc:sldLayoutChg chg="modSp">
          <pc:chgData name="Stanislas Brusselle" userId="465ef03bd9d3505a" providerId="LiveId" clId="{B9158218-9C17-4F9A-A34B-C9D6CFC6054C}" dt="2021-03-18T10:08:21.671" v="6"/>
          <pc:sldLayoutMkLst>
            <pc:docMk/>
            <pc:sldMasterMk cId="3165035873" sldId="2147483700"/>
            <pc:sldLayoutMk cId="665361248" sldId="2147483701"/>
          </pc:sldLayoutMkLst>
          <pc:spChg chg="mod">
            <ac:chgData name="Stanislas Brusselle" userId="465ef03bd9d3505a" providerId="LiveId" clId="{B9158218-9C17-4F9A-A34B-C9D6CFC6054C}" dt="2021-03-18T10:08:21.671" v="6"/>
            <ac:spMkLst>
              <pc:docMk/>
              <pc:sldMasterMk cId="3165035873" sldId="2147483700"/>
              <pc:sldLayoutMk cId="665361248" sldId="2147483701"/>
              <ac:spMk id="2"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665361248" sldId="2147483701"/>
              <ac:spMk id="3"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665361248" sldId="2147483701"/>
              <ac:spMk id="10" creationId="{21BD9FFF-E7FB-4251-8A4C-1F39D05A1F18}"/>
            </ac:spMkLst>
          </pc:spChg>
          <pc:spChg chg="mod">
            <ac:chgData name="Stanislas Brusselle" userId="465ef03bd9d3505a" providerId="LiveId" clId="{B9158218-9C17-4F9A-A34B-C9D6CFC6054C}" dt="2021-03-18T10:08:21.671" v="6"/>
            <ac:spMkLst>
              <pc:docMk/>
              <pc:sldMasterMk cId="3165035873" sldId="2147483700"/>
              <pc:sldLayoutMk cId="665361248" sldId="2147483701"/>
              <ac:spMk id="12" creationId="{D66BFB9B-C633-4586-9B6C-7ED35C0E9A1F}"/>
            </ac:spMkLst>
          </pc:spChg>
          <pc:spChg chg="mod">
            <ac:chgData name="Stanislas Brusselle" userId="465ef03bd9d3505a" providerId="LiveId" clId="{B9158218-9C17-4F9A-A34B-C9D6CFC6054C}" dt="2021-03-18T10:08:21.671" v="6"/>
            <ac:spMkLst>
              <pc:docMk/>
              <pc:sldMasterMk cId="3165035873" sldId="2147483700"/>
              <pc:sldLayoutMk cId="665361248" sldId="2147483701"/>
              <ac:spMk id="13" creationId="{9FD08C51-97D3-47D4-B9CF-40C36F368097}"/>
            </ac:spMkLst>
          </pc:spChg>
          <pc:spChg chg="mod">
            <ac:chgData name="Stanislas Brusselle" userId="465ef03bd9d3505a" providerId="LiveId" clId="{B9158218-9C17-4F9A-A34B-C9D6CFC6054C}" dt="2021-03-18T10:08:21.671" v="6"/>
            <ac:spMkLst>
              <pc:docMk/>
              <pc:sldMasterMk cId="3165035873" sldId="2147483700"/>
              <pc:sldLayoutMk cId="665361248" sldId="2147483701"/>
              <ac:spMk id="14" creationId="{AFD8B39B-2467-4762-93E4-076EA0FCD826}"/>
            </ac:spMkLst>
          </pc:spChg>
          <pc:grpChg chg="mod">
            <ac:chgData name="Stanislas Brusselle" userId="465ef03bd9d3505a" providerId="LiveId" clId="{B9158218-9C17-4F9A-A34B-C9D6CFC6054C}" dt="2021-03-18T10:08:21.671" v="6"/>
            <ac:grpSpMkLst>
              <pc:docMk/>
              <pc:sldMasterMk cId="3165035873" sldId="2147483700"/>
              <pc:sldLayoutMk cId="665361248" sldId="2147483701"/>
              <ac:grpSpMk id="11" creationId="{71C095D3-A7C5-4A3E-82B7-3306F88FF4B1}"/>
            </ac:grpSpMkLst>
          </pc:grpChg>
        </pc:sldLayoutChg>
        <pc:sldLayoutChg chg="modSp">
          <pc:chgData name="Stanislas Brusselle" userId="465ef03bd9d3505a" providerId="LiveId" clId="{B9158218-9C17-4F9A-A34B-C9D6CFC6054C}" dt="2021-03-18T10:08:21.671" v="6"/>
          <pc:sldLayoutMkLst>
            <pc:docMk/>
            <pc:sldMasterMk cId="3165035873" sldId="2147483700"/>
            <pc:sldLayoutMk cId="296307057" sldId="2147483703"/>
          </pc:sldLayoutMkLst>
          <pc:spChg chg="mod">
            <ac:chgData name="Stanislas Brusselle" userId="465ef03bd9d3505a" providerId="LiveId" clId="{B9158218-9C17-4F9A-A34B-C9D6CFC6054C}" dt="2021-03-18T10:08:21.671" v="6"/>
            <ac:spMkLst>
              <pc:docMk/>
              <pc:sldMasterMk cId="3165035873" sldId="2147483700"/>
              <pc:sldLayoutMk cId="296307057" sldId="2147483703"/>
              <ac:spMk id="2"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296307057" sldId="2147483703"/>
              <ac:spMk id="3" creationId="{00000000-0000-0000-0000-000000000000}"/>
            </ac:spMkLst>
          </pc:spChg>
        </pc:sldLayoutChg>
        <pc:sldLayoutChg chg="modSp">
          <pc:chgData name="Stanislas Brusselle" userId="465ef03bd9d3505a" providerId="LiveId" clId="{B9158218-9C17-4F9A-A34B-C9D6CFC6054C}" dt="2021-03-18T10:08:21.671" v="6"/>
          <pc:sldLayoutMkLst>
            <pc:docMk/>
            <pc:sldMasterMk cId="3165035873" sldId="2147483700"/>
            <pc:sldLayoutMk cId="4073382765" sldId="2147483704"/>
          </pc:sldLayoutMkLst>
          <pc:spChg chg="mod">
            <ac:chgData name="Stanislas Brusselle" userId="465ef03bd9d3505a" providerId="LiveId" clId="{B9158218-9C17-4F9A-A34B-C9D6CFC6054C}" dt="2021-03-18T10:08:21.671" v="6"/>
            <ac:spMkLst>
              <pc:docMk/>
              <pc:sldMasterMk cId="3165035873" sldId="2147483700"/>
              <pc:sldLayoutMk cId="4073382765" sldId="2147483704"/>
              <ac:spMk id="3"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4073382765" sldId="2147483704"/>
              <ac:spMk id="4" creationId="{00000000-0000-0000-0000-000000000000}"/>
            </ac:spMkLst>
          </pc:spChg>
        </pc:sldLayoutChg>
        <pc:sldLayoutChg chg="modSp">
          <pc:chgData name="Stanislas Brusselle" userId="465ef03bd9d3505a" providerId="LiveId" clId="{B9158218-9C17-4F9A-A34B-C9D6CFC6054C}" dt="2021-03-18T10:08:21.671" v="6"/>
          <pc:sldLayoutMkLst>
            <pc:docMk/>
            <pc:sldMasterMk cId="3165035873" sldId="2147483700"/>
            <pc:sldLayoutMk cId="326703130" sldId="2147483705"/>
          </pc:sldLayoutMkLst>
          <pc:spChg chg="mod">
            <ac:chgData name="Stanislas Brusselle" userId="465ef03bd9d3505a" providerId="LiveId" clId="{B9158218-9C17-4F9A-A34B-C9D6CFC6054C}" dt="2021-03-18T10:08:21.671" v="6"/>
            <ac:spMkLst>
              <pc:docMk/>
              <pc:sldMasterMk cId="3165035873" sldId="2147483700"/>
              <pc:sldLayoutMk cId="326703130" sldId="2147483705"/>
              <ac:spMk id="3"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326703130" sldId="2147483705"/>
              <ac:spMk id="4"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326703130" sldId="2147483705"/>
              <ac:spMk id="6"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326703130" sldId="2147483705"/>
              <ac:spMk id="11" creationId="{00000000-0000-0000-0000-000000000000}"/>
            </ac:spMkLst>
          </pc:spChg>
        </pc:sldLayoutChg>
        <pc:sldLayoutChg chg="modSp">
          <pc:chgData name="Stanislas Brusselle" userId="465ef03bd9d3505a" providerId="LiveId" clId="{B9158218-9C17-4F9A-A34B-C9D6CFC6054C}" dt="2021-03-18T10:08:21.671" v="6"/>
          <pc:sldLayoutMkLst>
            <pc:docMk/>
            <pc:sldMasterMk cId="3165035873" sldId="2147483700"/>
            <pc:sldLayoutMk cId="1141935111" sldId="2147483708"/>
          </pc:sldLayoutMkLst>
          <pc:spChg chg="mod">
            <ac:chgData name="Stanislas Brusselle" userId="465ef03bd9d3505a" providerId="LiveId" clId="{B9158218-9C17-4F9A-A34B-C9D6CFC6054C}" dt="2021-03-18T10:08:21.671" v="6"/>
            <ac:spMkLst>
              <pc:docMk/>
              <pc:sldMasterMk cId="3165035873" sldId="2147483700"/>
              <pc:sldLayoutMk cId="1141935111" sldId="2147483708"/>
              <ac:spMk id="2"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1141935111" sldId="2147483708"/>
              <ac:spMk id="3"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1141935111" sldId="2147483708"/>
              <ac:spMk id="4"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1141935111" sldId="2147483708"/>
              <ac:spMk id="10"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1141935111" sldId="2147483708"/>
              <ac:spMk id="26" creationId="{00000000-0000-0000-0000-000000000000}"/>
            </ac:spMkLst>
          </pc:spChg>
        </pc:sldLayoutChg>
        <pc:sldLayoutChg chg="modSp">
          <pc:chgData name="Stanislas Brusselle" userId="465ef03bd9d3505a" providerId="LiveId" clId="{B9158218-9C17-4F9A-A34B-C9D6CFC6054C}" dt="2021-03-18T10:08:21.671" v="6"/>
          <pc:sldLayoutMkLst>
            <pc:docMk/>
            <pc:sldMasterMk cId="3165035873" sldId="2147483700"/>
            <pc:sldLayoutMk cId="1087995318" sldId="2147483709"/>
          </pc:sldLayoutMkLst>
          <pc:spChg chg="mod">
            <ac:chgData name="Stanislas Brusselle" userId="465ef03bd9d3505a" providerId="LiveId" clId="{B9158218-9C17-4F9A-A34B-C9D6CFC6054C}" dt="2021-03-18T10:08:21.671" v="6"/>
            <ac:spMkLst>
              <pc:docMk/>
              <pc:sldMasterMk cId="3165035873" sldId="2147483700"/>
              <pc:sldLayoutMk cId="1087995318" sldId="2147483709"/>
              <ac:spMk id="2"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1087995318" sldId="2147483709"/>
              <ac:spMk id="3"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1087995318" sldId="2147483709"/>
              <ac:spMk id="4"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1087995318" sldId="2147483709"/>
              <ac:spMk id="9"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1087995318" sldId="2147483709"/>
              <ac:spMk id="18" creationId="{00000000-0000-0000-0000-000000000000}"/>
            </ac:spMkLst>
          </pc:spChg>
        </pc:sldLayoutChg>
        <pc:sldLayoutChg chg="modSp">
          <pc:chgData name="Stanislas Brusselle" userId="465ef03bd9d3505a" providerId="LiveId" clId="{B9158218-9C17-4F9A-A34B-C9D6CFC6054C}" dt="2021-03-18T10:08:21.671" v="6"/>
          <pc:sldLayoutMkLst>
            <pc:docMk/>
            <pc:sldMasterMk cId="3165035873" sldId="2147483700"/>
            <pc:sldLayoutMk cId="3072469455" sldId="2147483711"/>
          </pc:sldLayoutMkLst>
          <pc:spChg chg="mod">
            <ac:chgData name="Stanislas Brusselle" userId="465ef03bd9d3505a" providerId="LiveId" clId="{B9158218-9C17-4F9A-A34B-C9D6CFC6054C}" dt="2021-03-18T10:08:21.671" v="6"/>
            <ac:spMkLst>
              <pc:docMk/>
              <pc:sldMasterMk cId="3165035873" sldId="2147483700"/>
              <pc:sldLayoutMk cId="3072469455" sldId="2147483711"/>
              <ac:spMk id="2" creationId="{00000000-0000-0000-0000-000000000000}"/>
            </ac:spMkLst>
          </pc:spChg>
          <pc:spChg chg="mod">
            <ac:chgData name="Stanislas Brusselle" userId="465ef03bd9d3505a" providerId="LiveId" clId="{B9158218-9C17-4F9A-A34B-C9D6CFC6054C}" dt="2021-03-18T10:08:21.671" v="6"/>
            <ac:spMkLst>
              <pc:docMk/>
              <pc:sldMasterMk cId="3165035873" sldId="2147483700"/>
              <pc:sldLayoutMk cId="3072469455" sldId="2147483711"/>
              <ac:spMk id="3" creationId="{00000000-0000-0000-0000-000000000000}"/>
            </ac:spMkLst>
          </pc:spChg>
        </pc:sldLayoutChg>
        <pc:sldLayoutChg chg="modSp">
          <pc:chgData name="Stanislas Brusselle" userId="465ef03bd9d3505a" providerId="LiveId" clId="{B9158218-9C17-4F9A-A34B-C9D6CFC6054C}" dt="2021-03-18T10:08:21.671" v="6"/>
          <pc:sldLayoutMkLst>
            <pc:docMk/>
            <pc:sldMasterMk cId="3165035873" sldId="2147483700"/>
            <pc:sldLayoutMk cId="573246549" sldId="2147483712"/>
          </pc:sldLayoutMkLst>
          <pc:spChg chg="mod">
            <ac:chgData name="Stanislas Brusselle" userId="465ef03bd9d3505a" providerId="LiveId" clId="{B9158218-9C17-4F9A-A34B-C9D6CFC6054C}" dt="2021-03-18T10:08:21.671" v="6"/>
            <ac:spMkLst>
              <pc:docMk/>
              <pc:sldMasterMk cId="3165035873" sldId="2147483700"/>
              <pc:sldLayoutMk cId="573246549" sldId="2147483712"/>
              <ac:spMk id="2" creationId="{62A6CD15-EEA4-46CB-A7B3-495FF7C8B4E0}"/>
            </ac:spMkLst>
          </pc:spChg>
          <pc:spChg chg="mod">
            <ac:chgData name="Stanislas Brusselle" userId="465ef03bd9d3505a" providerId="LiveId" clId="{B9158218-9C17-4F9A-A34B-C9D6CFC6054C}" dt="2021-03-18T10:08:21.671" v="6"/>
            <ac:spMkLst>
              <pc:docMk/>
              <pc:sldMasterMk cId="3165035873" sldId="2147483700"/>
              <pc:sldLayoutMk cId="573246549" sldId="2147483712"/>
              <ac:spMk id="3" creationId="{FFF20683-79D6-43CE-A167-BF1E25FA44B5}"/>
            </ac:spMkLst>
          </pc:spChg>
          <pc:spChg chg="mod">
            <ac:chgData name="Stanislas Brusselle" userId="465ef03bd9d3505a" providerId="LiveId" clId="{B9158218-9C17-4F9A-A34B-C9D6CFC6054C}" dt="2021-03-18T10:08:21.671" v="6"/>
            <ac:spMkLst>
              <pc:docMk/>
              <pc:sldMasterMk cId="3165035873" sldId="2147483700"/>
              <pc:sldLayoutMk cId="573246549" sldId="2147483712"/>
              <ac:spMk id="18" creationId="{60524263-835B-48D7-A2FC-25541FD95C43}"/>
            </ac:spMkLst>
          </pc:spChg>
          <pc:spChg chg="mod">
            <ac:chgData name="Stanislas Brusselle" userId="465ef03bd9d3505a" providerId="LiveId" clId="{B9158218-9C17-4F9A-A34B-C9D6CFC6054C}" dt="2021-03-18T10:08:21.671" v="6"/>
            <ac:spMkLst>
              <pc:docMk/>
              <pc:sldMasterMk cId="3165035873" sldId="2147483700"/>
              <pc:sldLayoutMk cId="573246549" sldId="2147483712"/>
              <ac:spMk id="19" creationId="{2BB9EF5C-08CE-4A11-8FB9-D59AACF45C92}"/>
            </ac:spMkLst>
          </pc:spChg>
          <pc:spChg chg="mod">
            <ac:chgData name="Stanislas Brusselle" userId="465ef03bd9d3505a" providerId="LiveId" clId="{B9158218-9C17-4F9A-A34B-C9D6CFC6054C}" dt="2021-03-18T10:08:21.671" v="6"/>
            <ac:spMkLst>
              <pc:docMk/>
              <pc:sldMasterMk cId="3165035873" sldId="2147483700"/>
              <pc:sldLayoutMk cId="573246549" sldId="2147483712"/>
              <ac:spMk id="26" creationId="{672C4EBD-FB6B-4F9E-8562-1F4DD054DA67}"/>
            </ac:spMkLst>
          </pc:spChg>
          <pc:spChg chg="mod">
            <ac:chgData name="Stanislas Brusselle" userId="465ef03bd9d3505a" providerId="LiveId" clId="{B9158218-9C17-4F9A-A34B-C9D6CFC6054C}" dt="2021-03-18T10:08:21.671" v="6"/>
            <ac:spMkLst>
              <pc:docMk/>
              <pc:sldMasterMk cId="3165035873" sldId="2147483700"/>
              <pc:sldLayoutMk cId="573246549" sldId="2147483712"/>
              <ac:spMk id="27" creationId="{8CF6415F-6279-47D7-81A8-7C667B82487D}"/>
            </ac:spMkLst>
          </pc:spChg>
          <pc:spChg chg="mod">
            <ac:chgData name="Stanislas Brusselle" userId="465ef03bd9d3505a" providerId="LiveId" clId="{B9158218-9C17-4F9A-A34B-C9D6CFC6054C}" dt="2021-03-18T10:08:21.671" v="6"/>
            <ac:spMkLst>
              <pc:docMk/>
              <pc:sldMasterMk cId="3165035873" sldId="2147483700"/>
              <pc:sldLayoutMk cId="573246549" sldId="2147483712"/>
              <ac:spMk id="28" creationId="{F54F30F7-DC7A-41E3-A364-0B79CF985761}"/>
            </ac:spMkLst>
          </pc:spChg>
          <pc:spChg chg="mod">
            <ac:chgData name="Stanislas Brusselle" userId="465ef03bd9d3505a" providerId="LiveId" clId="{B9158218-9C17-4F9A-A34B-C9D6CFC6054C}" dt="2021-03-18T10:08:21.671" v="6"/>
            <ac:spMkLst>
              <pc:docMk/>
              <pc:sldMasterMk cId="3165035873" sldId="2147483700"/>
              <pc:sldLayoutMk cId="573246549" sldId="2147483712"/>
              <ac:spMk id="30" creationId="{FE0EC059-6580-471B-82B1-7BC2C482138A}"/>
            </ac:spMkLst>
          </pc:spChg>
          <pc:spChg chg="mod">
            <ac:chgData name="Stanislas Brusselle" userId="465ef03bd9d3505a" providerId="LiveId" clId="{B9158218-9C17-4F9A-A34B-C9D6CFC6054C}" dt="2021-03-18T10:08:21.671" v="6"/>
            <ac:spMkLst>
              <pc:docMk/>
              <pc:sldMasterMk cId="3165035873" sldId="2147483700"/>
              <pc:sldLayoutMk cId="573246549" sldId="2147483712"/>
              <ac:spMk id="31" creationId="{8CC2B20B-280D-44D1-8DC5-70D2B86B7655}"/>
            </ac:spMkLst>
          </pc:spChg>
        </pc:sldLayoutChg>
        <pc:sldLayoutChg chg="modSp">
          <pc:chgData name="Stanislas Brusselle" userId="465ef03bd9d3505a" providerId="LiveId" clId="{B9158218-9C17-4F9A-A34B-C9D6CFC6054C}" dt="2021-03-18T10:08:21.671" v="6"/>
          <pc:sldLayoutMkLst>
            <pc:docMk/>
            <pc:sldMasterMk cId="3165035873" sldId="2147483700"/>
            <pc:sldLayoutMk cId="1848891182" sldId="2147483713"/>
          </pc:sldLayoutMkLst>
          <pc:spChg chg="mod">
            <ac:chgData name="Stanislas Brusselle" userId="465ef03bd9d3505a" providerId="LiveId" clId="{B9158218-9C17-4F9A-A34B-C9D6CFC6054C}" dt="2021-03-18T10:08:21.671" v="6"/>
            <ac:spMkLst>
              <pc:docMk/>
              <pc:sldMasterMk cId="3165035873" sldId="2147483700"/>
              <pc:sldLayoutMk cId="1848891182" sldId="2147483713"/>
              <ac:spMk id="2" creationId="{5CD39408-C49A-4750-A547-E1EAD06F807D}"/>
            </ac:spMkLst>
          </pc:spChg>
          <pc:spChg chg="mod">
            <ac:chgData name="Stanislas Brusselle" userId="465ef03bd9d3505a" providerId="LiveId" clId="{B9158218-9C17-4F9A-A34B-C9D6CFC6054C}" dt="2021-03-18T10:08:21.671" v="6"/>
            <ac:spMkLst>
              <pc:docMk/>
              <pc:sldMasterMk cId="3165035873" sldId="2147483700"/>
              <pc:sldLayoutMk cId="1848891182" sldId="2147483713"/>
              <ac:spMk id="3" creationId="{D264671D-DEA0-4C96-A2C8-AF8E77F354FD}"/>
            </ac:spMkLst>
          </pc:spChg>
          <pc:spChg chg="mod">
            <ac:chgData name="Stanislas Brusselle" userId="465ef03bd9d3505a" providerId="LiveId" clId="{B9158218-9C17-4F9A-A34B-C9D6CFC6054C}" dt="2021-03-18T10:08:21.671" v="6"/>
            <ac:spMkLst>
              <pc:docMk/>
              <pc:sldMasterMk cId="3165035873" sldId="2147483700"/>
              <pc:sldLayoutMk cId="1848891182" sldId="2147483713"/>
              <ac:spMk id="9" creationId="{5C33E624-2467-4206-84E7-7DB1C787CD87}"/>
            </ac:spMkLst>
          </pc:spChg>
        </pc:sldLayoutChg>
        <pc:sldLayoutChg chg="modSp">
          <pc:chgData name="Stanislas Brusselle" userId="465ef03bd9d3505a" providerId="LiveId" clId="{B9158218-9C17-4F9A-A34B-C9D6CFC6054C}" dt="2021-03-18T10:08:21.671" v="6"/>
          <pc:sldLayoutMkLst>
            <pc:docMk/>
            <pc:sldMasterMk cId="3165035873" sldId="2147483700"/>
            <pc:sldLayoutMk cId="1952555998" sldId="2147483714"/>
          </pc:sldLayoutMkLst>
          <pc:spChg chg="mod">
            <ac:chgData name="Stanislas Brusselle" userId="465ef03bd9d3505a" providerId="LiveId" clId="{B9158218-9C17-4F9A-A34B-C9D6CFC6054C}" dt="2021-03-18T10:08:21.671" v="6"/>
            <ac:spMkLst>
              <pc:docMk/>
              <pc:sldMasterMk cId="3165035873" sldId="2147483700"/>
              <pc:sldLayoutMk cId="1952555998" sldId="2147483714"/>
              <ac:spMk id="2" creationId="{5CD39408-C49A-4750-A547-E1EAD06F807D}"/>
            </ac:spMkLst>
          </pc:spChg>
          <pc:spChg chg="mod">
            <ac:chgData name="Stanislas Brusselle" userId="465ef03bd9d3505a" providerId="LiveId" clId="{B9158218-9C17-4F9A-A34B-C9D6CFC6054C}" dt="2021-03-18T10:08:21.671" v="6"/>
            <ac:spMkLst>
              <pc:docMk/>
              <pc:sldMasterMk cId="3165035873" sldId="2147483700"/>
              <pc:sldLayoutMk cId="1952555998" sldId="2147483714"/>
              <ac:spMk id="3" creationId="{D264671D-DEA0-4C96-A2C8-AF8E77F354FD}"/>
            </ac:spMkLst>
          </pc:spChg>
          <pc:spChg chg="mod">
            <ac:chgData name="Stanislas Brusselle" userId="465ef03bd9d3505a" providerId="LiveId" clId="{B9158218-9C17-4F9A-A34B-C9D6CFC6054C}" dt="2021-03-18T10:08:21.671" v="6"/>
            <ac:spMkLst>
              <pc:docMk/>
              <pc:sldMasterMk cId="3165035873" sldId="2147483700"/>
              <pc:sldLayoutMk cId="1952555998" sldId="2147483714"/>
              <ac:spMk id="9" creationId="{5C33E624-2467-4206-84E7-7DB1C787CD87}"/>
            </ac:spMkLst>
          </pc:spChg>
          <pc:spChg chg="mod">
            <ac:chgData name="Stanislas Brusselle" userId="465ef03bd9d3505a" providerId="LiveId" clId="{B9158218-9C17-4F9A-A34B-C9D6CFC6054C}" dt="2021-03-18T10:08:21.671" v="6"/>
            <ac:spMkLst>
              <pc:docMk/>
              <pc:sldMasterMk cId="3165035873" sldId="2147483700"/>
              <pc:sldLayoutMk cId="1952555998" sldId="2147483714"/>
              <ac:spMk id="16" creationId="{9721F72D-E459-4AC6-90FE-C37E1BE0C497}"/>
            </ac:spMkLst>
          </pc:spChg>
          <pc:cxnChg chg="mod">
            <ac:chgData name="Stanislas Brusselle" userId="465ef03bd9d3505a" providerId="LiveId" clId="{B9158218-9C17-4F9A-A34B-C9D6CFC6054C}" dt="2021-03-18T10:08:21.671" v="6"/>
            <ac:cxnSpMkLst>
              <pc:docMk/>
              <pc:sldMasterMk cId="3165035873" sldId="2147483700"/>
              <pc:sldLayoutMk cId="1952555998" sldId="2147483714"/>
              <ac:cxnSpMk id="14" creationId="{203C1BBA-DE16-432B-8D17-818D7C0681CA}"/>
            </ac:cxnSpMkLst>
          </pc:cxnChg>
        </pc:sldLayoutChg>
      </pc:sldMasterChg>
      <pc:sldMasterChg chg="setBg modSldLayout">
        <pc:chgData name="Stanislas Brusselle" userId="465ef03bd9d3505a" providerId="LiveId" clId="{B9158218-9C17-4F9A-A34B-C9D6CFC6054C}" dt="2021-03-18T10:17:08.212" v="111"/>
        <pc:sldMasterMkLst>
          <pc:docMk/>
          <pc:sldMasterMk cId="4260536651" sldId="2147483715"/>
        </pc:sldMasterMkLst>
        <pc:sldLayoutChg chg="setBg">
          <pc:chgData name="Stanislas Brusselle" userId="465ef03bd9d3505a" providerId="LiveId" clId="{B9158218-9C17-4F9A-A34B-C9D6CFC6054C}" dt="2021-03-18T10:17:08.212" v="111"/>
          <pc:sldLayoutMkLst>
            <pc:docMk/>
            <pc:sldMasterMk cId="4260536651" sldId="2147483715"/>
            <pc:sldLayoutMk cId="1331192493" sldId="2147483652"/>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2648655541" sldId="2147483663"/>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2052379919" sldId="2147483664"/>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3876717305" sldId="2147483666"/>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936395220" sldId="2147483667"/>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708593620" sldId="2147483668"/>
          </pc:sldLayoutMkLst>
        </pc:sldLayoutChg>
        <pc:sldLayoutChg chg="addSp setBg">
          <pc:chgData name="Stanislas Brusselle" userId="465ef03bd9d3505a" providerId="LiveId" clId="{B9158218-9C17-4F9A-A34B-C9D6CFC6054C}" dt="2021-03-18T10:17:08.212" v="111"/>
          <pc:sldLayoutMkLst>
            <pc:docMk/>
            <pc:sldMasterMk cId="4260536651" sldId="2147483715"/>
            <pc:sldLayoutMk cId="3942574302" sldId="2147483716"/>
          </pc:sldLayoutMkLst>
          <pc:spChg chg="add">
            <ac:chgData name="Stanislas Brusselle" userId="465ef03bd9d3505a" providerId="LiveId" clId="{B9158218-9C17-4F9A-A34B-C9D6CFC6054C}" dt="2021-03-18T10:08:21.671" v="6"/>
            <ac:spMkLst>
              <pc:docMk/>
              <pc:sldMasterMk cId="4260536651" sldId="2147483715"/>
              <pc:sldLayoutMk cId="3942574302" sldId="2147483716"/>
              <ac:spMk id="10" creationId="{B61D8B90-F748-4F40-81E9-104E2F030DE2}"/>
            </ac:spMkLst>
          </pc:spChg>
          <pc:grpChg chg="add">
            <ac:chgData name="Stanislas Brusselle" userId="465ef03bd9d3505a" providerId="LiveId" clId="{B9158218-9C17-4F9A-A34B-C9D6CFC6054C}" dt="2021-03-18T10:08:21.671" v="6"/>
            <ac:grpSpMkLst>
              <pc:docMk/>
              <pc:sldMasterMk cId="4260536651" sldId="2147483715"/>
              <pc:sldLayoutMk cId="3942574302" sldId="2147483716"/>
              <ac:grpSpMk id="11" creationId="{F1C77757-5880-40BE-AAEB-A1C00B2DF8E5}"/>
            </ac:grpSpMkLst>
          </pc:grpChg>
        </pc:sldLayoutChg>
        <pc:sldLayoutChg chg="setBg">
          <pc:chgData name="Stanislas Brusselle" userId="465ef03bd9d3505a" providerId="LiveId" clId="{B9158218-9C17-4F9A-A34B-C9D6CFC6054C}" dt="2021-03-18T10:17:08.212" v="111"/>
          <pc:sldLayoutMkLst>
            <pc:docMk/>
            <pc:sldMasterMk cId="4260536651" sldId="2147483715"/>
            <pc:sldLayoutMk cId="643762114" sldId="2147483717"/>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2833407072" sldId="2147483718"/>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3569076147" sldId="2147483719"/>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3832110643" sldId="2147483720"/>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88798719" sldId="2147483721"/>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2296121049" sldId="2147483722"/>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4196734258" sldId="2147483723"/>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1525324140" sldId="2147483724"/>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3672853579" sldId="2147483725"/>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3917226036" sldId="2147483726"/>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495823988" sldId="2147483727"/>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909557801" sldId="2147483728"/>
          </pc:sldLayoutMkLst>
        </pc:sldLayoutChg>
        <pc:sldLayoutChg chg="setBg">
          <pc:chgData name="Stanislas Brusselle" userId="465ef03bd9d3505a" providerId="LiveId" clId="{B9158218-9C17-4F9A-A34B-C9D6CFC6054C}" dt="2021-03-18T10:17:08.212" v="111"/>
          <pc:sldLayoutMkLst>
            <pc:docMk/>
            <pc:sldMasterMk cId="4260536651" sldId="2147483715"/>
            <pc:sldLayoutMk cId="3328402550" sldId="214748372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322118826055835"/>
          <c:y val="0.16608190547813739"/>
          <c:w val="0.8567788117394417"/>
          <c:h val="0.63132387852801364"/>
        </c:manualLayout>
      </c:layout>
      <c:barChart>
        <c:barDir val="col"/>
        <c:grouping val="stacked"/>
        <c:varyColors val="0"/>
        <c:ser>
          <c:idx val="0"/>
          <c:order val="0"/>
          <c:tx>
            <c:strRef>
              <c:f>Feuil1!$B$1</c:f>
              <c:strCache>
                <c:ptCount val="1"/>
                <c:pt idx="0">
                  <c:v>TRUE</c:v>
                </c:pt>
              </c:strCache>
            </c:strRef>
          </c:tx>
          <c:spPr>
            <a:solidFill>
              <a:schemeClr val="accent1"/>
            </a:solidFill>
            <a:ln>
              <a:noFill/>
            </a:ln>
            <a:effectLst/>
          </c:spPr>
          <c:invertIfNegative val="0"/>
          <c:cat>
            <c:strRef>
              <c:f>Feuil1!$A$2:$A$5</c:f>
              <c:strCache>
                <c:ptCount val="4"/>
                <c:pt idx="0">
                  <c:v>735 données</c:v>
                </c:pt>
                <c:pt idx="1">
                  <c:v>3137 données</c:v>
                </c:pt>
                <c:pt idx="2">
                  <c:v>5137 données</c:v>
                </c:pt>
                <c:pt idx="3">
                  <c:v>7137 données</c:v>
                </c:pt>
              </c:strCache>
            </c:strRef>
          </c:cat>
          <c:val>
            <c:numRef>
              <c:f>Feuil1!$B$2:$B$5</c:f>
              <c:numCache>
                <c:formatCode>General</c:formatCode>
                <c:ptCount val="4"/>
                <c:pt idx="0">
                  <c:v>200</c:v>
                </c:pt>
                <c:pt idx="1">
                  <c:v>2600</c:v>
                </c:pt>
                <c:pt idx="2">
                  <c:v>4600</c:v>
                </c:pt>
                <c:pt idx="3">
                  <c:v>6600</c:v>
                </c:pt>
              </c:numCache>
            </c:numRef>
          </c:val>
          <c:extLst>
            <c:ext xmlns:c16="http://schemas.microsoft.com/office/drawing/2014/chart" uri="{C3380CC4-5D6E-409C-BE32-E72D297353CC}">
              <c16:uniqueId val="{00000000-AC91-4BB0-B9D1-F3A6E90920F1}"/>
            </c:ext>
          </c:extLst>
        </c:ser>
        <c:ser>
          <c:idx val="1"/>
          <c:order val="1"/>
          <c:tx>
            <c:strRef>
              <c:f>Feuil1!$C$1</c:f>
              <c:strCache>
                <c:ptCount val="1"/>
                <c:pt idx="0">
                  <c:v>FALSE</c:v>
                </c:pt>
              </c:strCache>
            </c:strRef>
          </c:tx>
          <c:spPr>
            <a:solidFill>
              <a:schemeClr val="accent2"/>
            </a:solidFill>
            <a:ln>
              <a:noFill/>
            </a:ln>
            <a:effectLst/>
          </c:spPr>
          <c:invertIfNegative val="0"/>
          <c:cat>
            <c:strRef>
              <c:f>Feuil1!$A$2:$A$5</c:f>
              <c:strCache>
                <c:ptCount val="4"/>
                <c:pt idx="0">
                  <c:v>735 données</c:v>
                </c:pt>
                <c:pt idx="1">
                  <c:v>3137 données</c:v>
                </c:pt>
                <c:pt idx="2">
                  <c:v>5137 données</c:v>
                </c:pt>
                <c:pt idx="3">
                  <c:v>7137 données</c:v>
                </c:pt>
              </c:strCache>
            </c:strRef>
          </c:cat>
          <c:val>
            <c:numRef>
              <c:f>Feuil1!$C$2:$C$5</c:f>
              <c:numCache>
                <c:formatCode>General</c:formatCode>
                <c:ptCount val="4"/>
                <c:pt idx="0">
                  <c:v>535</c:v>
                </c:pt>
                <c:pt idx="1">
                  <c:v>537</c:v>
                </c:pt>
                <c:pt idx="2">
                  <c:v>537</c:v>
                </c:pt>
                <c:pt idx="3">
                  <c:v>537</c:v>
                </c:pt>
              </c:numCache>
            </c:numRef>
          </c:val>
          <c:extLst>
            <c:ext xmlns:c16="http://schemas.microsoft.com/office/drawing/2014/chart" uri="{C3380CC4-5D6E-409C-BE32-E72D297353CC}">
              <c16:uniqueId val="{00000001-AC91-4BB0-B9D1-F3A6E90920F1}"/>
            </c:ext>
          </c:extLst>
        </c:ser>
        <c:dLbls>
          <c:showLegendKey val="0"/>
          <c:showVal val="0"/>
          <c:showCatName val="0"/>
          <c:showSerName val="0"/>
          <c:showPercent val="0"/>
          <c:showBubbleSize val="0"/>
        </c:dLbls>
        <c:gapWidth val="150"/>
        <c:overlap val="100"/>
        <c:axId val="134106175"/>
        <c:axId val="134107839"/>
        <c:extLst>
          <c:ext xmlns:c15="http://schemas.microsoft.com/office/drawing/2012/chart" uri="{02D57815-91ED-43cb-92C2-25804820EDAC}">
            <c15:filteredBarSeries>
              <c15:ser>
                <c:idx val="2"/>
                <c:order val="2"/>
                <c:tx>
                  <c:strRef>
                    <c:extLst>
                      <c:ext uri="{02D57815-91ED-43cb-92C2-25804820EDAC}">
                        <c15:formulaRef>
                          <c15:sqref>Feuil1!$D$1</c15:sqref>
                        </c15:formulaRef>
                      </c:ext>
                    </c:extLst>
                    <c:strCache>
                      <c:ptCount val="1"/>
                      <c:pt idx="0">
                        <c:v>Colonne1</c:v>
                      </c:pt>
                    </c:strCache>
                  </c:strRef>
                </c:tx>
                <c:spPr>
                  <a:solidFill>
                    <a:schemeClr val="accent3"/>
                  </a:solidFill>
                  <a:ln>
                    <a:noFill/>
                  </a:ln>
                  <a:effectLst/>
                </c:spPr>
                <c:invertIfNegative val="0"/>
                <c:cat>
                  <c:strRef>
                    <c:extLst>
                      <c:ext uri="{02D57815-91ED-43cb-92C2-25804820EDAC}">
                        <c15:formulaRef>
                          <c15:sqref>Feuil1!$A$2:$A$5</c15:sqref>
                        </c15:formulaRef>
                      </c:ext>
                    </c:extLst>
                    <c:strCache>
                      <c:ptCount val="4"/>
                      <c:pt idx="0">
                        <c:v>735 données</c:v>
                      </c:pt>
                      <c:pt idx="1">
                        <c:v>3137 données</c:v>
                      </c:pt>
                      <c:pt idx="2">
                        <c:v>5137 données</c:v>
                      </c:pt>
                      <c:pt idx="3">
                        <c:v>7137 données</c:v>
                      </c:pt>
                    </c:strCache>
                  </c:strRef>
                </c:cat>
                <c:val>
                  <c:numRef>
                    <c:extLst>
                      <c:ext uri="{02D57815-91ED-43cb-92C2-25804820EDAC}">
                        <c15:formulaRef>
                          <c15:sqref>Feuil1!$D$2:$D$5</c15:sqref>
                        </c15:formulaRef>
                      </c:ext>
                    </c:extLst>
                    <c:numCache>
                      <c:formatCode>General</c:formatCode>
                      <c:ptCount val="4"/>
                    </c:numCache>
                  </c:numRef>
                </c:val>
                <c:extLst>
                  <c:ext xmlns:c16="http://schemas.microsoft.com/office/drawing/2014/chart" uri="{C3380CC4-5D6E-409C-BE32-E72D297353CC}">
                    <c16:uniqueId val="{00000002-AC91-4BB0-B9D1-F3A6E90920F1}"/>
                  </c:ext>
                </c:extLst>
              </c15:ser>
            </c15:filteredBarSeries>
          </c:ext>
        </c:extLst>
      </c:barChart>
      <c:catAx>
        <c:axId val="134106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34107839"/>
        <c:crosses val="autoZero"/>
        <c:auto val="1"/>
        <c:lblAlgn val="ctr"/>
        <c:lblOffset val="100"/>
        <c:noMultiLvlLbl val="0"/>
      </c:catAx>
      <c:valAx>
        <c:axId val="13410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fr-FR" dirty="0"/>
                  <a:t>Nombre</a:t>
                </a:r>
                <a:r>
                  <a:rPr lang="fr-FR" baseline="0" dirty="0"/>
                  <a:t> de données </a:t>
                </a:r>
                <a:endParaRPr lang="fr-FR"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34106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Données non séparée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7B-4A9F-8F0F-741035675CA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7B-4A9F-8F0F-741035675CA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C7B-4A9F-8F0F-741035675CA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C7B-4A9F-8F0F-741035675CA1}"/>
              </c:ext>
            </c:extLst>
          </c:dPt>
          <c:cat>
            <c:strRef>
              <c:f>Feuil1!$A$2:$A$5</c:f>
              <c:strCache>
                <c:ptCount val="2"/>
                <c:pt idx="0">
                  <c:v>Correct</c:v>
                </c:pt>
                <c:pt idx="1">
                  <c:v>FAUX</c:v>
                </c:pt>
              </c:strCache>
            </c:strRef>
          </c:cat>
          <c:val>
            <c:numRef>
              <c:f>Feuil1!$B$2:$B$5</c:f>
              <c:numCache>
                <c:formatCode>General</c:formatCode>
                <c:ptCount val="4"/>
                <c:pt idx="0">
                  <c:v>28</c:v>
                </c:pt>
                <c:pt idx="1">
                  <c:v>32</c:v>
                </c:pt>
              </c:numCache>
            </c:numRef>
          </c:val>
          <c:extLst>
            <c:ext xmlns:c16="http://schemas.microsoft.com/office/drawing/2014/chart" uri="{C3380CC4-5D6E-409C-BE32-E72D297353CC}">
              <c16:uniqueId val="{00000000-22D3-4B14-8A08-41C7DE08997E}"/>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Données correctement séparées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A04-45CF-9369-BE08C36680C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A04-45CF-9369-BE08C36680C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A04-45CF-9369-BE08C36680C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A04-45CF-9369-BE08C36680C1}"/>
              </c:ext>
            </c:extLst>
          </c:dPt>
          <c:cat>
            <c:strRef>
              <c:f>Feuil1!$A$2:$A$5</c:f>
              <c:strCache>
                <c:ptCount val="2"/>
                <c:pt idx="0">
                  <c:v>Correct</c:v>
                </c:pt>
                <c:pt idx="1">
                  <c:v>FAUX</c:v>
                </c:pt>
              </c:strCache>
            </c:strRef>
          </c:cat>
          <c:val>
            <c:numRef>
              <c:f>Feuil1!$B$2:$B$5</c:f>
              <c:numCache>
                <c:formatCode>General</c:formatCode>
                <c:ptCount val="4"/>
                <c:pt idx="0">
                  <c:v>49</c:v>
                </c:pt>
                <c:pt idx="1">
                  <c:v>2</c:v>
                </c:pt>
              </c:numCache>
            </c:numRef>
          </c:val>
          <c:extLst>
            <c:ext xmlns:c16="http://schemas.microsoft.com/office/drawing/2014/chart" uri="{C3380CC4-5D6E-409C-BE32-E72D297353CC}">
              <c16:uniqueId val="{00000008-BA04-45CF-9369-BE08C36680C1}"/>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26A9FD-8A3E-445E-B0FF-986E9C33385D}" type="doc">
      <dgm:prSet loTypeId="urn:microsoft.com/office/officeart/2018/2/layout/IconLabelList#1" loCatId="icon" qsTypeId="urn:microsoft.com/office/officeart/2005/8/quickstyle/simple1" qsCatId="simple" csTypeId="urn:microsoft.com/office/officeart/2018/5/colors/Iconchunking_neutralbg_accent6_2" csCatId="accent6" phldr="1"/>
      <dgm:spPr/>
      <dgm:t>
        <a:bodyPr rtlCol="0"/>
        <a:lstStyle/>
        <a:p>
          <a:pPr rtl="0"/>
          <a:endParaRPr lang="en-US"/>
        </a:p>
      </dgm:t>
    </dgm:pt>
    <dgm:pt modelId="{47E45622-992F-48E1-895B-FDF74D2CC441}">
      <dgm:prSet/>
      <dgm:spPr/>
      <dgm:t>
        <a:bodyPr rtlCol="0"/>
        <a:lstStyle/>
        <a:p>
          <a:pPr>
            <a:lnSpc>
              <a:spcPct val="100000"/>
            </a:lnSpc>
          </a:pPr>
          <a:r>
            <a:rPr lang="fr-FR" noProof="0">
              <a:latin typeface="Arial" panose="020B0604020202020204" pitchFamily="34" charset="0"/>
              <a:cs typeface="Arial" panose="020B0604020202020204" pitchFamily="34" charset="0"/>
            </a:rPr>
            <a:t>Utiliser le Machine Learning pour lutter contre l’émergence de pandémies mondiales</a:t>
          </a:r>
        </a:p>
      </dgm:t>
    </dgm:pt>
    <dgm:pt modelId="{0B5621C4-1F65-4228-9461-5ADA5FA56E97}" type="parTrans" cxnId="{B9607CB9-1DB7-469F-AAB4-1C562912B451}">
      <dgm:prSet/>
      <dgm:spPr/>
      <dgm:t>
        <a:bodyPr rtlCol="0"/>
        <a:lstStyle/>
        <a:p>
          <a:pPr rtl="0"/>
          <a:endParaRPr lang="fr-FR" sz="2400" noProof="0" dirty="0"/>
        </a:p>
      </dgm:t>
    </dgm:pt>
    <dgm:pt modelId="{543ABF88-8046-4F4F-B04D-9B58FD92500A}" type="sibTrans" cxnId="{B9607CB9-1DB7-469F-AAB4-1C562912B451}">
      <dgm:prSet/>
      <dgm:spPr/>
      <dgm:t>
        <a:bodyPr rtlCol="0"/>
        <a:lstStyle/>
        <a:p>
          <a:pPr rtl="0"/>
          <a:endParaRPr lang="fr-FR" noProof="0"/>
        </a:p>
      </dgm:t>
    </dgm:pt>
    <dgm:pt modelId="{17544108-F315-433A-B824-AEE1117103A4}">
      <dgm:prSet/>
      <dgm:spPr/>
      <dgm:t>
        <a:bodyPr rtlCol="0"/>
        <a:lstStyle/>
        <a:p>
          <a:pPr>
            <a:lnSpc>
              <a:spcPct val="100000"/>
            </a:lnSpc>
          </a:pPr>
          <a:r>
            <a:rPr lang="fr-FR" noProof="0">
              <a:latin typeface="Arial" panose="020B0604020202020204" pitchFamily="34" charset="0"/>
              <a:cs typeface="Arial" panose="020B0604020202020204" pitchFamily="34" charset="0"/>
            </a:rPr>
            <a:t>Objectif de l’étude</a:t>
          </a:r>
        </a:p>
      </dgm:t>
    </dgm:pt>
    <dgm:pt modelId="{E46B8FB3-5844-4A2C-9EE4-C42BFBEF515C}" type="parTrans" cxnId="{7E475BC0-3D86-490B-B90C-C9DF4E5FB575}">
      <dgm:prSet/>
      <dgm:spPr/>
      <dgm:t>
        <a:bodyPr rtlCol="0"/>
        <a:lstStyle/>
        <a:p>
          <a:pPr rtl="0"/>
          <a:endParaRPr lang="fr-FR" sz="2400" noProof="0" dirty="0"/>
        </a:p>
      </dgm:t>
    </dgm:pt>
    <dgm:pt modelId="{935D7B06-5D39-4EC5-8776-9EF990430FB3}" type="sibTrans" cxnId="{7E475BC0-3D86-490B-B90C-C9DF4E5FB575}">
      <dgm:prSet/>
      <dgm:spPr/>
      <dgm:t>
        <a:bodyPr rtlCol="0"/>
        <a:lstStyle/>
        <a:p>
          <a:pPr rtl="0"/>
          <a:endParaRPr lang="fr-FR" noProof="0"/>
        </a:p>
      </dgm:t>
    </dgm:pt>
    <dgm:pt modelId="{2D3D5CF4-2EED-429B-98AE-35AB93B9F6C7}">
      <dgm:prSet/>
      <dgm:spPr/>
      <dgm:t>
        <a:bodyPr/>
        <a:lstStyle/>
        <a:p>
          <a:pPr>
            <a:lnSpc>
              <a:spcPct val="100000"/>
            </a:lnSpc>
          </a:pPr>
          <a:r>
            <a:rPr lang="fr-FR" b="1" dirty="0"/>
            <a:t>Comment l’utilisation des algorithmes SVM pourrait-elle permettre l’aménagement de solutions pour contrer ce problème en déterminant la nature d’une pandémie en fonction de caractéristiques facilement constatables ?</a:t>
          </a:r>
          <a:endParaRPr lang="fr-FR" b="1" noProof="0" dirty="0">
            <a:latin typeface="Arial" panose="020B0604020202020204" pitchFamily="34" charset="0"/>
            <a:cs typeface="Arial" panose="020B0604020202020204" pitchFamily="34" charset="0"/>
          </a:endParaRPr>
        </a:p>
      </dgm:t>
    </dgm:pt>
    <dgm:pt modelId="{84DF4379-BF79-46B7-ADB8-9A79146A8D8A}" type="sibTrans" cxnId="{877E4418-A03D-44B8-9ABC-1F665BE9CCD0}">
      <dgm:prSet/>
      <dgm:spPr/>
      <dgm:t>
        <a:bodyPr rtlCol="0"/>
        <a:lstStyle/>
        <a:p>
          <a:pPr rtl="0"/>
          <a:endParaRPr lang="fr-FR" noProof="0"/>
        </a:p>
      </dgm:t>
    </dgm:pt>
    <dgm:pt modelId="{E224FED0-774D-4CAD-B12C-4EAC5524F6FD}" type="parTrans" cxnId="{877E4418-A03D-44B8-9ABC-1F665BE9CCD0}">
      <dgm:prSet/>
      <dgm:spPr/>
      <dgm:t>
        <a:bodyPr rtlCol="0"/>
        <a:lstStyle/>
        <a:p>
          <a:pPr rtl="0"/>
          <a:endParaRPr lang="fr-FR" sz="2400" noProof="0" dirty="0"/>
        </a:p>
      </dgm:t>
    </dgm:pt>
    <dgm:pt modelId="{0DFB4D18-A2AF-44C3-96A9-0A537CCC85ED}">
      <dgm:prSet/>
      <dgm:spPr/>
      <dgm:t>
        <a:bodyPr rtlCol="0"/>
        <a:lstStyle/>
        <a:p>
          <a:pPr>
            <a:lnSpc>
              <a:spcPct val="100000"/>
            </a:lnSpc>
          </a:pPr>
          <a:r>
            <a:rPr lang="fr-FR" noProof="0">
              <a:latin typeface="Arial" panose="020B0604020202020204" pitchFamily="34" charset="0"/>
              <a:cs typeface="Arial" panose="020B0604020202020204" pitchFamily="34" charset="0"/>
            </a:rPr>
            <a:t>Les algorithmes SVM, définition et idée générale du fonctionnement.</a:t>
          </a:r>
        </a:p>
      </dgm:t>
    </dgm:pt>
    <dgm:pt modelId="{8A65D5FA-6558-451C-BDEE-91CC1B905F5D}" type="parTrans" cxnId="{400618F8-F88B-4443-8BB3-DA863FF96931}">
      <dgm:prSet/>
      <dgm:spPr/>
      <dgm:t>
        <a:bodyPr/>
        <a:lstStyle/>
        <a:p>
          <a:endParaRPr lang="fr-FR"/>
        </a:p>
      </dgm:t>
    </dgm:pt>
    <dgm:pt modelId="{41377B1B-98CA-4143-9A3D-E4228D77A404}" type="sibTrans" cxnId="{400618F8-F88B-4443-8BB3-DA863FF96931}">
      <dgm:prSet/>
      <dgm:spPr/>
      <dgm:t>
        <a:bodyPr/>
        <a:lstStyle/>
        <a:p>
          <a:endParaRPr lang="fr-FR"/>
        </a:p>
      </dgm:t>
    </dgm:pt>
    <dgm:pt modelId="{0D31480C-6C82-4209-804C-CE887E198364}" type="pres">
      <dgm:prSet presAssocID="{CB26A9FD-8A3E-445E-B0FF-986E9C33385D}" presName="root" presStyleCnt="0">
        <dgm:presLayoutVars>
          <dgm:dir/>
          <dgm:resizeHandles val="exact"/>
        </dgm:presLayoutVars>
      </dgm:prSet>
      <dgm:spPr/>
    </dgm:pt>
    <dgm:pt modelId="{2AC36DAB-D184-44EF-BC63-9295E555D75F}" type="pres">
      <dgm:prSet presAssocID="{47E45622-992F-48E1-895B-FDF74D2CC441}" presName="compNode" presStyleCnt="0"/>
      <dgm:spPr/>
    </dgm:pt>
    <dgm:pt modelId="{6FAB6809-88B3-42AA-9AB7-02DB664C020D}" type="pres">
      <dgm:prSet presAssocID="{47E45622-992F-48E1-895B-FDF74D2CC4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lligence artificielle avec un remplissage uni"/>
        </a:ext>
      </dgm:extLst>
    </dgm:pt>
    <dgm:pt modelId="{012085D1-0ABB-49D2-AE59-733A0BC5B285}" type="pres">
      <dgm:prSet presAssocID="{47E45622-992F-48E1-895B-FDF74D2CC441}" presName="spaceRect" presStyleCnt="0"/>
      <dgm:spPr/>
    </dgm:pt>
    <dgm:pt modelId="{2780E7A0-829F-4867-BA43-23A6604BBC93}" type="pres">
      <dgm:prSet presAssocID="{47E45622-992F-48E1-895B-FDF74D2CC441}" presName="textRect" presStyleLbl="revTx" presStyleIdx="0" presStyleCnt="4">
        <dgm:presLayoutVars>
          <dgm:chMax val="1"/>
          <dgm:chPref val="1"/>
        </dgm:presLayoutVars>
      </dgm:prSet>
      <dgm:spPr/>
    </dgm:pt>
    <dgm:pt modelId="{CCFF55A5-1021-4DFE-8EFE-1C3C30FB4CE8}" type="pres">
      <dgm:prSet presAssocID="{543ABF88-8046-4F4F-B04D-9B58FD92500A}" presName="sibTrans" presStyleCnt="0"/>
      <dgm:spPr/>
    </dgm:pt>
    <dgm:pt modelId="{3DDEBAF0-58F6-4B45-AD61-C9E6FE5353DB}" type="pres">
      <dgm:prSet presAssocID="{2D3D5CF4-2EED-429B-98AE-35AB93B9F6C7}" presName="compNode" presStyleCnt="0"/>
      <dgm:spPr/>
    </dgm:pt>
    <dgm:pt modelId="{05BF42BC-EBAD-4291-8EEE-042C84DD1E80}" type="pres">
      <dgm:prSet presAssocID="{2D3D5CF4-2EED-429B-98AE-35AB93B9F6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s avec un remplissage uni"/>
        </a:ext>
      </dgm:extLst>
    </dgm:pt>
    <dgm:pt modelId="{6F94B8C6-16C5-4C00-9A2E-302C2A0E1E22}" type="pres">
      <dgm:prSet presAssocID="{2D3D5CF4-2EED-429B-98AE-35AB93B9F6C7}" presName="spaceRect" presStyleCnt="0"/>
      <dgm:spPr/>
    </dgm:pt>
    <dgm:pt modelId="{4B0F6A2F-BF46-4AFC-9A81-426EFE605889}" type="pres">
      <dgm:prSet presAssocID="{2D3D5CF4-2EED-429B-98AE-35AB93B9F6C7}" presName="textRect" presStyleLbl="revTx" presStyleIdx="1" presStyleCnt="4" custScaleX="109319" custScaleY="106549">
        <dgm:presLayoutVars>
          <dgm:chMax val="1"/>
          <dgm:chPref val="1"/>
        </dgm:presLayoutVars>
      </dgm:prSet>
      <dgm:spPr/>
    </dgm:pt>
    <dgm:pt modelId="{2B74690A-8EC0-4E73-817E-1DE9A0EF90D6}" type="pres">
      <dgm:prSet presAssocID="{84DF4379-BF79-46B7-ADB8-9A79146A8D8A}" presName="sibTrans" presStyleCnt="0"/>
      <dgm:spPr/>
    </dgm:pt>
    <dgm:pt modelId="{6BC526F5-B735-44A7-A542-5C7F82440BCC}" type="pres">
      <dgm:prSet presAssocID="{17544108-F315-433A-B824-AEE1117103A4}" presName="compNode" presStyleCnt="0"/>
      <dgm:spPr/>
    </dgm:pt>
    <dgm:pt modelId="{ADC6687E-7A3C-4E60-9968-D8F55D7D4402}" type="pres">
      <dgm:prSet presAssocID="{17544108-F315-433A-B824-AEE1117103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ésentation avec liste de vérification avec un remplissage uni"/>
        </a:ext>
      </dgm:extLst>
    </dgm:pt>
    <dgm:pt modelId="{1F81A065-18CE-4299-9CD6-48247B4F2B8F}" type="pres">
      <dgm:prSet presAssocID="{17544108-F315-433A-B824-AEE1117103A4}" presName="spaceRect" presStyleCnt="0"/>
      <dgm:spPr/>
    </dgm:pt>
    <dgm:pt modelId="{3EAB4C9E-7CDF-4ED1-98C1-F119EC36325C}" type="pres">
      <dgm:prSet presAssocID="{17544108-F315-433A-B824-AEE1117103A4}" presName="textRect" presStyleLbl="revTx" presStyleIdx="2" presStyleCnt="4">
        <dgm:presLayoutVars>
          <dgm:chMax val="1"/>
          <dgm:chPref val="1"/>
        </dgm:presLayoutVars>
      </dgm:prSet>
      <dgm:spPr/>
    </dgm:pt>
    <dgm:pt modelId="{08F81AB9-477B-4EA5-BE09-F1566A8B9172}" type="pres">
      <dgm:prSet presAssocID="{935D7B06-5D39-4EC5-8776-9EF990430FB3}" presName="sibTrans" presStyleCnt="0"/>
      <dgm:spPr/>
    </dgm:pt>
    <dgm:pt modelId="{FFD7F99B-014C-4BF2-B50F-6E4F72CDD0E8}" type="pres">
      <dgm:prSet presAssocID="{0DFB4D18-A2AF-44C3-96A9-0A537CCC85ED}" presName="compNode" presStyleCnt="0"/>
      <dgm:spPr/>
    </dgm:pt>
    <dgm:pt modelId="{C23D1905-4DFA-49E8-8FC4-FABBF6A0F5E8}" type="pres">
      <dgm:prSet presAssocID="{0DFB4D18-A2AF-44C3-96A9-0A537CCC85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Livres avec un remplissage uni"/>
        </a:ext>
      </dgm:extLst>
    </dgm:pt>
    <dgm:pt modelId="{2B2FCCE5-5771-4563-9059-F20DFBFF96E8}" type="pres">
      <dgm:prSet presAssocID="{0DFB4D18-A2AF-44C3-96A9-0A537CCC85ED}" presName="spaceRect" presStyleCnt="0"/>
      <dgm:spPr/>
    </dgm:pt>
    <dgm:pt modelId="{1EF57C11-5565-4A05-870C-1A832F9D19B7}" type="pres">
      <dgm:prSet presAssocID="{0DFB4D18-A2AF-44C3-96A9-0A537CCC85ED}" presName="textRect" presStyleLbl="revTx" presStyleIdx="3" presStyleCnt="4">
        <dgm:presLayoutVars>
          <dgm:chMax val="1"/>
          <dgm:chPref val="1"/>
        </dgm:presLayoutVars>
      </dgm:prSet>
      <dgm:spPr/>
    </dgm:pt>
  </dgm:ptLst>
  <dgm:cxnLst>
    <dgm:cxn modelId="{A1421804-F070-4B5A-8F14-1A7D3AE60B7A}" type="presOf" srcId="{17544108-F315-433A-B824-AEE1117103A4}" destId="{3EAB4C9E-7CDF-4ED1-98C1-F119EC36325C}" srcOrd="0" destOrd="0" presId="urn:microsoft.com/office/officeart/2018/2/layout/IconLabelList#1"/>
    <dgm:cxn modelId="{877E4418-A03D-44B8-9ABC-1F665BE9CCD0}" srcId="{CB26A9FD-8A3E-445E-B0FF-986E9C33385D}" destId="{2D3D5CF4-2EED-429B-98AE-35AB93B9F6C7}" srcOrd="1" destOrd="0" parTransId="{E224FED0-774D-4CAD-B12C-4EAC5524F6FD}" sibTransId="{84DF4379-BF79-46B7-ADB8-9A79146A8D8A}"/>
    <dgm:cxn modelId="{93A17136-9783-4B39-A5DC-22264ED6A95F}" type="presOf" srcId="{0DFB4D18-A2AF-44C3-96A9-0A537CCC85ED}" destId="{1EF57C11-5565-4A05-870C-1A832F9D19B7}" srcOrd="0" destOrd="0" presId="urn:microsoft.com/office/officeart/2018/2/layout/IconLabelList#1"/>
    <dgm:cxn modelId="{145852AE-0EA0-4668-B947-88DED88DD9E6}" type="presOf" srcId="{47E45622-992F-48E1-895B-FDF74D2CC441}" destId="{2780E7A0-829F-4867-BA43-23A6604BBC93}" srcOrd="0" destOrd="0" presId="urn:microsoft.com/office/officeart/2018/2/layout/IconLabelList#1"/>
    <dgm:cxn modelId="{B9607CB9-1DB7-469F-AAB4-1C562912B451}" srcId="{CB26A9FD-8A3E-445E-B0FF-986E9C33385D}" destId="{47E45622-992F-48E1-895B-FDF74D2CC441}" srcOrd="0" destOrd="0" parTransId="{0B5621C4-1F65-4228-9461-5ADA5FA56E97}" sibTransId="{543ABF88-8046-4F4F-B04D-9B58FD92500A}"/>
    <dgm:cxn modelId="{5A3722BF-308C-48F6-A442-16AE4D296F33}" type="presOf" srcId="{CB26A9FD-8A3E-445E-B0FF-986E9C33385D}" destId="{0D31480C-6C82-4209-804C-CE887E198364}" srcOrd="0" destOrd="0" presId="urn:microsoft.com/office/officeart/2018/2/layout/IconLabelList#1"/>
    <dgm:cxn modelId="{7E475BC0-3D86-490B-B90C-C9DF4E5FB575}" srcId="{CB26A9FD-8A3E-445E-B0FF-986E9C33385D}" destId="{17544108-F315-433A-B824-AEE1117103A4}" srcOrd="2" destOrd="0" parTransId="{E46B8FB3-5844-4A2C-9EE4-C42BFBEF515C}" sibTransId="{935D7B06-5D39-4EC5-8776-9EF990430FB3}"/>
    <dgm:cxn modelId="{8F6369CD-CFFE-4A54-8172-C0E919D39F9B}" type="presOf" srcId="{2D3D5CF4-2EED-429B-98AE-35AB93B9F6C7}" destId="{4B0F6A2F-BF46-4AFC-9A81-426EFE605889}" srcOrd="0" destOrd="0" presId="urn:microsoft.com/office/officeart/2018/2/layout/IconLabelList#1"/>
    <dgm:cxn modelId="{400618F8-F88B-4443-8BB3-DA863FF96931}" srcId="{CB26A9FD-8A3E-445E-B0FF-986E9C33385D}" destId="{0DFB4D18-A2AF-44C3-96A9-0A537CCC85ED}" srcOrd="3" destOrd="0" parTransId="{8A65D5FA-6558-451C-BDEE-91CC1B905F5D}" sibTransId="{41377B1B-98CA-4143-9A3D-E4228D77A404}"/>
    <dgm:cxn modelId="{0097AC79-B4E4-4D9F-A3AE-D94947DDD832}" type="presParOf" srcId="{0D31480C-6C82-4209-804C-CE887E198364}" destId="{2AC36DAB-D184-44EF-BC63-9295E555D75F}" srcOrd="0" destOrd="0" presId="urn:microsoft.com/office/officeart/2018/2/layout/IconLabelList#1"/>
    <dgm:cxn modelId="{2D3D955A-A5DC-4977-A95A-D2F4505667F8}" type="presParOf" srcId="{2AC36DAB-D184-44EF-BC63-9295E555D75F}" destId="{6FAB6809-88B3-42AA-9AB7-02DB664C020D}" srcOrd="0" destOrd="0" presId="urn:microsoft.com/office/officeart/2018/2/layout/IconLabelList#1"/>
    <dgm:cxn modelId="{569A08B6-A301-49E1-94B7-208145B9A3E4}" type="presParOf" srcId="{2AC36DAB-D184-44EF-BC63-9295E555D75F}" destId="{012085D1-0ABB-49D2-AE59-733A0BC5B285}" srcOrd="1" destOrd="0" presId="urn:microsoft.com/office/officeart/2018/2/layout/IconLabelList#1"/>
    <dgm:cxn modelId="{BF71DC05-A517-4C66-ADF0-2B601815254A}" type="presParOf" srcId="{2AC36DAB-D184-44EF-BC63-9295E555D75F}" destId="{2780E7A0-829F-4867-BA43-23A6604BBC93}" srcOrd="2" destOrd="0" presId="urn:microsoft.com/office/officeart/2018/2/layout/IconLabelList#1"/>
    <dgm:cxn modelId="{1D9A9964-AA2F-4933-8A02-8DEA1454D52E}" type="presParOf" srcId="{0D31480C-6C82-4209-804C-CE887E198364}" destId="{CCFF55A5-1021-4DFE-8EFE-1C3C30FB4CE8}" srcOrd="1" destOrd="0" presId="urn:microsoft.com/office/officeart/2018/2/layout/IconLabelList#1"/>
    <dgm:cxn modelId="{F8D70B25-423C-4F0A-974F-8F2A4099ED31}" type="presParOf" srcId="{0D31480C-6C82-4209-804C-CE887E198364}" destId="{3DDEBAF0-58F6-4B45-AD61-C9E6FE5353DB}" srcOrd="2" destOrd="0" presId="urn:microsoft.com/office/officeart/2018/2/layout/IconLabelList#1"/>
    <dgm:cxn modelId="{57A85CB1-515F-45F5-9DC2-B9F56917A7AC}" type="presParOf" srcId="{3DDEBAF0-58F6-4B45-AD61-C9E6FE5353DB}" destId="{05BF42BC-EBAD-4291-8EEE-042C84DD1E80}" srcOrd="0" destOrd="0" presId="urn:microsoft.com/office/officeart/2018/2/layout/IconLabelList#1"/>
    <dgm:cxn modelId="{90522A9A-0ACF-4222-BA81-8D71DFD390D3}" type="presParOf" srcId="{3DDEBAF0-58F6-4B45-AD61-C9E6FE5353DB}" destId="{6F94B8C6-16C5-4C00-9A2E-302C2A0E1E22}" srcOrd="1" destOrd="0" presId="urn:microsoft.com/office/officeart/2018/2/layout/IconLabelList#1"/>
    <dgm:cxn modelId="{8CD968FC-FC22-4F18-BE01-9A4B5DB21034}" type="presParOf" srcId="{3DDEBAF0-58F6-4B45-AD61-C9E6FE5353DB}" destId="{4B0F6A2F-BF46-4AFC-9A81-426EFE605889}" srcOrd="2" destOrd="0" presId="urn:microsoft.com/office/officeart/2018/2/layout/IconLabelList#1"/>
    <dgm:cxn modelId="{62DA3C54-A123-4F9D-BCC3-1DA3891E64C7}" type="presParOf" srcId="{0D31480C-6C82-4209-804C-CE887E198364}" destId="{2B74690A-8EC0-4E73-817E-1DE9A0EF90D6}" srcOrd="3" destOrd="0" presId="urn:microsoft.com/office/officeart/2018/2/layout/IconLabelList#1"/>
    <dgm:cxn modelId="{3E70E1A5-23D5-4B05-A919-9B9DBCF52279}" type="presParOf" srcId="{0D31480C-6C82-4209-804C-CE887E198364}" destId="{6BC526F5-B735-44A7-A542-5C7F82440BCC}" srcOrd="4" destOrd="0" presId="urn:microsoft.com/office/officeart/2018/2/layout/IconLabelList#1"/>
    <dgm:cxn modelId="{3E59E266-D023-4E5B-8F5B-7BD010BFA658}" type="presParOf" srcId="{6BC526F5-B735-44A7-A542-5C7F82440BCC}" destId="{ADC6687E-7A3C-4E60-9968-D8F55D7D4402}" srcOrd="0" destOrd="0" presId="urn:microsoft.com/office/officeart/2018/2/layout/IconLabelList#1"/>
    <dgm:cxn modelId="{DE81842F-F9D1-411D-9B19-123CE9167DCA}" type="presParOf" srcId="{6BC526F5-B735-44A7-A542-5C7F82440BCC}" destId="{1F81A065-18CE-4299-9CD6-48247B4F2B8F}" srcOrd="1" destOrd="0" presId="urn:microsoft.com/office/officeart/2018/2/layout/IconLabelList#1"/>
    <dgm:cxn modelId="{C6C48646-FED6-46DA-8E08-AEEFDFCD42B9}" type="presParOf" srcId="{6BC526F5-B735-44A7-A542-5C7F82440BCC}" destId="{3EAB4C9E-7CDF-4ED1-98C1-F119EC36325C}" srcOrd="2" destOrd="0" presId="urn:microsoft.com/office/officeart/2018/2/layout/IconLabelList#1"/>
    <dgm:cxn modelId="{A8B8C4A1-EA44-4650-8A19-1787F575CA3F}" type="presParOf" srcId="{0D31480C-6C82-4209-804C-CE887E198364}" destId="{08F81AB9-477B-4EA5-BE09-F1566A8B9172}" srcOrd="5" destOrd="0" presId="urn:microsoft.com/office/officeart/2018/2/layout/IconLabelList#1"/>
    <dgm:cxn modelId="{7CFD246D-25E3-4B9A-8454-9CA24D58ED49}" type="presParOf" srcId="{0D31480C-6C82-4209-804C-CE887E198364}" destId="{FFD7F99B-014C-4BF2-B50F-6E4F72CDD0E8}" srcOrd="6" destOrd="0" presId="urn:microsoft.com/office/officeart/2018/2/layout/IconLabelList#1"/>
    <dgm:cxn modelId="{3AC83429-6505-41D3-ACD7-C1B549512E2E}" type="presParOf" srcId="{FFD7F99B-014C-4BF2-B50F-6E4F72CDD0E8}" destId="{C23D1905-4DFA-49E8-8FC4-FABBF6A0F5E8}" srcOrd="0" destOrd="0" presId="urn:microsoft.com/office/officeart/2018/2/layout/IconLabelList#1"/>
    <dgm:cxn modelId="{37E066E9-7DC1-4486-A62D-B3F8CAA16B45}" type="presParOf" srcId="{FFD7F99B-014C-4BF2-B50F-6E4F72CDD0E8}" destId="{2B2FCCE5-5771-4563-9059-F20DFBFF96E8}" srcOrd="1" destOrd="0" presId="urn:microsoft.com/office/officeart/2018/2/layout/IconLabelList#1"/>
    <dgm:cxn modelId="{ED448DD5-3C2D-4A65-832B-8848766AB72C}" type="presParOf" srcId="{FFD7F99B-014C-4BF2-B50F-6E4F72CDD0E8}" destId="{1EF57C11-5565-4A05-870C-1A832F9D19B7}" srcOrd="2" destOrd="0" presId="urn:microsoft.com/office/officeart/2018/2/layout/IconLabel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B6809-88B3-42AA-9AB7-02DB664C020D}">
      <dsp:nvSpPr>
        <dsp:cNvPr id="0" name=""/>
        <dsp:cNvSpPr/>
      </dsp:nvSpPr>
      <dsp:spPr>
        <a:xfrm>
          <a:off x="458471" y="304053"/>
          <a:ext cx="749882" cy="749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80E7A0-829F-4867-BA43-23A6604BBC93}">
      <dsp:nvSpPr>
        <dsp:cNvPr id="0" name=""/>
        <dsp:cNvSpPr/>
      </dsp:nvSpPr>
      <dsp:spPr>
        <a:xfrm>
          <a:off x="209" y="1428909"/>
          <a:ext cx="1666406" cy="137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488950">
            <a:lnSpc>
              <a:spcPct val="100000"/>
            </a:lnSpc>
            <a:spcBef>
              <a:spcPct val="0"/>
            </a:spcBef>
            <a:spcAft>
              <a:spcPct val="35000"/>
            </a:spcAft>
            <a:buNone/>
          </a:pPr>
          <a:r>
            <a:rPr lang="fr-FR" sz="1100" kern="1200" noProof="0">
              <a:latin typeface="Arial" panose="020B0604020202020204" pitchFamily="34" charset="0"/>
              <a:cs typeface="Arial" panose="020B0604020202020204" pitchFamily="34" charset="0"/>
            </a:rPr>
            <a:t>Utiliser le Machine Learning pour lutter contre l’émergence de pandémies mondiales</a:t>
          </a:r>
        </a:p>
      </dsp:txBody>
      <dsp:txXfrm>
        <a:off x="209" y="1428909"/>
        <a:ext cx="1666406" cy="1374785"/>
      </dsp:txXfrm>
    </dsp:sp>
    <dsp:sp modelId="{05BF42BC-EBAD-4291-8EEE-042C84DD1E80}">
      <dsp:nvSpPr>
        <dsp:cNvPr id="0" name=""/>
        <dsp:cNvSpPr/>
      </dsp:nvSpPr>
      <dsp:spPr>
        <a:xfrm>
          <a:off x="2494144" y="281544"/>
          <a:ext cx="749882" cy="749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0F6A2F-BF46-4AFC-9A81-426EFE605889}">
      <dsp:nvSpPr>
        <dsp:cNvPr id="0" name=""/>
        <dsp:cNvSpPr/>
      </dsp:nvSpPr>
      <dsp:spPr>
        <a:xfrm>
          <a:off x="1958237" y="1361383"/>
          <a:ext cx="1821698" cy="1464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b="1" kern="1200" dirty="0"/>
            <a:t>Comment l’utilisation des algorithmes SVM pourrait-elle permettre l’aménagement de solutions pour contrer ce problème en déterminant la nature d’une pandémie en fonction de caractéristiques facilement constatables ?</a:t>
          </a:r>
          <a:endParaRPr lang="fr-FR" sz="1100" b="1" kern="1200" noProof="0" dirty="0">
            <a:latin typeface="Arial" panose="020B0604020202020204" pitchFamily="34" charset="0"/>
            <a:cs typeface="Arial" panose="020B0604020202020204" pitchFamily="34" charset="0"/>
          </a:endParaRPr>
        </a:p>
      </dsp:txBody>
      <dsp:txXfrm>
        <a:off x="1958237" y="1361383"/>
        <a:ext cx="1821698" cy="1464819"/>
      </dsp:txXfrm>
    </dsp:sp>
    <dsp:sp modelId="{ADC6687E-7A3C-4E60-9968-D8F55D7D4402}">
      <dsp:nvSpPr>
        <dsp:cNvPr id="0" name=""/>
        <dsp:cNvSpPr/>
      </dsp:nvSpPr>
      <dsp:spPr>
        <a:xfrm>
          <a:off x="4529818" y="304053"/>
          <a:ext cx="749882" cy="749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AB4C9E-7CDF-4ED1-98C1-F119EC36325C}">
      <dsp:nvSpPr>
        <dsp:cNvPr id="0" name=""/>
        <dsp:cNvSpPr/>
      </dsp:nvSpPr>
      <dsp:spPr>
        <a:xfrm>
          <a:off x="4071556" y="1428909"/>
          <a:ext cx="1666406" cy="137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488950">
            <a:lnSpc>
              <a:spcPct val="100000"/>
            </a:lnSpc>
            <a:spcBef>
              <a:spcPct val="0"/>
            </a:spcBef>
            <a:spcAft>
              <a:spcPct val="35000"/>
            </a:spcAft>
            <a:buNone/>
          </a:pPr>
          <a:r>
            <a:rPr lang="fr-FR" sz="1100" kern="1200" noProof="0">
              <a:latin typeface="Arial" panose="020B0604020202020204" pitchFamily="34" charset="0"/>
              <a:cs typeface="Arial" panose="020B0604020202020204" pitchFamily="34" charset="0"/>
            </a:rPr>
            <a:t>Objectif de l’étude</a:t>
          </a:r>
        </a:p>
      </dsp:txBody>
      <dsp:txXfrm>
        <a:off x="4071556" y="1428909"/>
        <a:ext cx="1666406" cy="1374785"/>
      </dsp:txXfrm>
    </dsp:sp>
    <dsp:sp modelId="{C23D1905-4DFA-49E8-8FC4-FABBF6A0F5E8}">
      <dsp:nvSpPr>
        <dsp:cNvPr id="0" name=""/>
        <dsp:cNvSpPr/>
      </dsp:nvSpPr>
      <dsp:spPr>
        <a:xfrm>
          <a:off x="6487845" y="304053"/>
          <a:ext cx="749882" cy="749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F57C11-5565-4A05-870C-1A832F9D19B7}">
      <dsp:nvSpPr>
        <dsp:cNvPr id="0" name=""/>
        <dsp:cNvSpPr/>
      </dsp:nvSpPr>
      <dsp:spPr>
        <a:xfrm>
          <a:off x="6029584" y="1428909"/>
          <a:ext cx="1666406" cy="1374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488950">
            <a:lnSpc>
              <a:spcPct val="100000"/>
            </a:lnSpc>
            <a:spcBef>
              <a:spcPct val="0"/>
            </a:spcBef>
            <a:spcAft>
              <a:spcPct val="35000"/>
            </a:spcAft>
            <a:buNone/>
          </a:pPr>
          <a:r>
            <a:rPr lang="fr-FR" sz="1100" kern="1200" noProof="0">
              <a:latin typeface="Arial" panose="020B0604020202020204" pitchFamily="34" charset="0"/>
              <a:cs typeface="Arial" panose="020B0604020202020204" pitchFamily="34" charset="0"/>
            </a:rPr>
            <a:t>Les algorithmes SVM, définition et idée générale du fonctionnement.</a:t>
          </a:r>
        </a:p>
      </dsp:txBody>
      <dsp:txXfrm>
        <a:off x="6029584" y="1428909"/>
        <a:ext cx="1666406" cy="13747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1">
  <dgm:title val="Liste d’icônes avec étiquett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0.85469</cdr:x>
      <cdr:y>0.47839</cdr:y>
    </cdr:from>
    <cdr:to>
      <cdr:x>0.95604</cdr:x>
      <cdr:y>0.56131</cdr:y>
    </cdr:to>
    <cdr:sp macro="" textlink="">
      <cdr:nvSpPr>
        <cdr:cNvPr id="2" name="ZoneTexte 1">
          <a:extLst xmlns:a="http://schemas.openxmlformats.org/drawingml/2006/main">
            <a:ext uri="{FF2B5EF4-FFF2-40B4-BE49-F238E27FC236}">
              <a16:creationId xmlns:a16="http://schemas.microsoft.com/office/drawing/2014/main" id="{E8CF2D8C-5F73-4E24-815B-A27478F64F1D}"/>
            </a:ext>
          </a:extLst>
        </cdr:cNvPr>
        <cdr:cNvSpPr txBox="1"/>
      </cdr:nvSpPr>
      <cdr:spPr>
        <a:xfrm xmlns:a="http://schemas.openxmlformats.org/drawingml/2006/main">
          <a:off x="5462587" y="2131021"/>
          <a:ext cx="647700" cy="3693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1800" dirty="0"/>
            <a:t>93%</a:t>
          </a:r>
        </a:p>
      </cdr:txBody>
    </cdr:sp>
  </cdr:relSizeAnchor>
  <cdr:relSizeAnchor xmlns:cdr="http://schemas.openxmlformats.org/drawingml/2006/chartDrawing">
    <cdr:from>
      <cdr:x>0.82414</cdr:x>
      <cdr:y>0.10834</cdr:y>
    </cdr:from>
    <cdr:to>
      <cdr:x>0.94188</cdr:x>
      <cdr:y>0.21739</cdr:y>
    </cdr:to>
    <cdr:sp macro="" textlink="">
      <cdr:nvSpPr>
        <cdr:cNvPr id="3" name="ZoneTexte 2">
          <a:extLst xmlns:a="http://schemas.openxmlformats.org/drawingml/2006/main">
            <a:ext uri="{FF2B5EF4-FFF2-40B4-BE49-F238E27FC236}">
              <a16:creationId xmlns:a16="http://schemas.microsoft.com/office/drawing/2014/main" id="{4CEFCA8B-3DCA-45CA-8B5E-54ABBD6B90E3}"/>
            </a:ext>
          </a:extLst>
        </cdr:cNvPr>
        <cdr:cNvSpPr txBox="1"/>
      </cdr:nvSpPr>
      <cdr:spPr>
        <a:xfrm xmlns:a="http://schemas.openxmlformats.org/drawingml/2006/main">
          <a:off x="5267326" y="482601"/>
          <a:ext cx="752475" cy="4857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fr-FR" sz="1100" dirty="0"/>
        </a:p>
      </cdr:txBody>
    </cdr:sp>
  </cdr:relSizeAnchor>
  <cdr:relSizeAnchor xmlns:cdr="http://schemas.openxmlformats.org/drawingml/2006/chartDrawing">
    <cdr:from>
      <cdr:x>0.85171</cdr:x>
      <cdr:y>0.21739</cdr:y>
    </cdr:from>
    <cdr:to>
      <cdr:x>0.96572</cdr:x>
      <cdr:y>0.30465</cdr:y>
    </cdr:to>
    <cdr:sp macro="" textlink="">
      <cdr:nvSpPr>
        <cdr:cNvPr id="4" name="ZoneTexte 3">
          <a:extLst xmlns:a="http://schemas.openxmlformats.org/drawingml/2006/main">
            <a:ext uri="{FF2B5EF4-FFF2-40B4-BE49-F238E27FC236}">
              <a16:creationId xmlns:a16="http://schemas.microsoft.com/office/drawing/2014/main" id="{34A23884-B0FF-4E04-BC8A-CFBD43A5906A}"/>
            </a:ext>
          </a:extLst>
        </cdr:cNvPr>
        <cdr:cNvSpPr txBox="1"/>
      </cdr:nvSpPr>
      <cdr:spPr>
        <a:xfrm xmlns:a="http://schemas.openxmlformats.org/drawingml/2006/main">
          <a:off x="5443538" y="968377"/>
          <a:ext cx="728663" cy="3887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1800" dirty="0"/>
            <a:t>7 %</a:t>
          </a:r>
        </a:p>
      </cdr:txBody>
    </cdr:sp>
  </cdr:relSizeAnchor>
</c:userShapes>
</file>

<file path=ppt/drawings/drawing2.xml><?xml version="1.0" encoding="utf-8"?>
<c:userShapes xmlns:c="http://schemas.openxmlformats.org/drawingml/2006/chart">
  <cdr:relSizeAnchor xmlns:cdr="http://schemas.openxmlformats.org/drawingml/2006/chartDrawing">
    <cdr:from>
      <cdr:x>0.59219</cdr:x>
      <cdr:y>0.45547</cdr:y>
    </cdr:from>
    <cdr:to>
      <cdr:x>0.70781</cdr:x>
      <cdr:y>0.54453</cdr:y>
    </cdr:to>
    <cdr:sp macro="" textlink="">
      <cdr:nvSpPr>
        <cdr:cNvPr id="2" name="ZoneTexte 1">
          <a:extLst xmlns:a="http://schemas.openxmlformats.org/drawingml/2006/main">
            <a:ext uri="{FF2B5EF4-FFF2-40B4-BE49-F238E27FC236}">
              <a16:creationId xmlns:a16="http://schemas.microsoft.com/office/drawing/2014/main" id="{BF26E63D-0F90-4F96-BD75-647962248C33}"/>
            </a:ext>
          </a:extLst>
        </cdr:cNvPr>
        <cdr:cNvSpPr txBox="1"/>
      </cdr:nvSpPr>
      <cdr:spPr>
        <a:xfrm xmlns:a="http://schemas.openxmlformats.org/drawingml/2006/main">
          <a:off x="3609975" y="1851025"/>
          <a:ext cx="704850" cy="3619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1800" dirty="0"/>
            <a:t>44%</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B2C6EDC-7FFA-47A2-B52F-55A206E44B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F7EDDADD-70D2-4CFE-B25E-1F36E04BB9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FDAF8DD-8BBE-48BE-9065-6174FDAD9E93}" type="datetime1">
              <a:rPr lang="fr-FR" smtClean="0"/>
              <a:t>08/06/2021</a:t>
            </a:fld>
            <a:endParaRPr lang="fr-FR"/>
          </a:p>
        </p:txBody>
      </p:sp>
      <p:sp>
        <p:nvSpPr>
          <p:cNvPr id="4" name="Espace réservé du pied de page 3">
            <a:extLst>
              <a:ext uri="{FF2B5EF4-FFF2-40B4-BE49-F238E27FC236}">
                <a16:creationId xmlns:a16="http://schemas.microsoft.com/office/drawing/2014/main" id="{DF0A19CE-73D9-4994-9060-F191EDCCBD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30A47C41-E403-4DA7-841A-2A4B1C464C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6B7899-3180-4353-9ECC-DB9AF208CDA3}" type="slidenum">
              <a:rPr lang="fr-FR" smtClean="0"/>
              <a:t>‹N°›</a:t>
            </a:fld>
            <a:endParaRPr lang="fr-FR"/>
          </a:p>
        </p:txBody>
      </p:sp>
    </p:spTree>
    <p:extLst>
      <p:ext uri="{BB962C8B-B14F-4D97-AF65-F5344CB8AC3E}">
        <p14:creationId xmlns:p14="http://schemas.microsoft.com/office/powerpoint/2010/main" val="189915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7869E55-032C-4A28-8AB5-31D5E1AC7F8F}" type="datetime1">
              <a:rPr lang="fr-FR" noProof="0" smtClean="0"/>
              <a:t>08/06/2021</a:t>
            </a:fld>
            <a:endParaRPr lang="fr-FR" noProof="0"/>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9CAC06A-4905-4B1A-83C1-3B011A8CF04B}" type="slidenum">
              <a:rPr lang="fr-FR" noProof="0" smtClean="0"/>
              <a:t>‹N°›</a:t>
            </a:fld>
            <a:endParaRPr lang="fr-FR" noProof="0"/>
          </a:p>
        </p:txBody>
      </p:sp>
    </p:spTree>
    <p:extLst>
      <p:ext uri="{BB962C8B-B14F-4D97-AF65-F5344CB8AC3E}">
        <p14:creationId xmlns:p14="http://schemas.microsoft.com/office/powerpoint/2010/main" val="34971003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9CAC06A-4905-4B1A-83C1-3B011A8CF04B}" type="slidenum">
              <a:rPr lang="fr-FR" smtClean="0"/>
              <a:t>1</a:t>
            </a:fld>
            <a:endParaRPr lang="fr-FR"/>
          </a:p>
        </p:txBody>
      </p:sp>
    </p:spTree>
    <p:extLst>
      <p:ext uri="{BB962C8B-B14F-4D97-AF65-F5344CB8AC3E}">
        <p14:creationId xmlns:p14="http://schemas.microsoft.com/office/powerpoint/2010/main" val="545770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9CAC06A-4905-4B1A-83C1-3B011A8CF04B}" type="slidenum">
              <a:rPr lang="fr-FR" noProof="0" smtClean="0"/>
              <a:t>18</a:t>
            </a:fld>
            <a:endParaRPr lang="fr-FR" noProof="0"/>
          </a:p>
        </p:txBody>
      </p:sp>
    </p:spTree>
    <p:extLst>
      <p:ext uri="{BB962C8B-B14F-4D97-AF65-F5344CB8AC3E}">
        <p14:creationId xmlns:p14="http://schemas.microsoft.com/office/powerpoint/2010/main" val="260523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9CAC06A-4905-4B1A-83C1-3B011A8CF04B}" type="slidenum">
              <a:rPr lang="fr-FR" smtClean="0"/>
              <a:t>2</a:t>
            </a:fld>
            <a:endParaRPr lang="fr-FR"/>
          </a:p>
        </p:txBody>
      </p:sp>
    </p:spTree>
    <p:extLst>
      <p:ext uri="{BB962C8B-B14F-4D97-AF65-F5344CB8AC3E}">
        <p14:creationId xmlns:p14="http://schemas.microsoft.com/office/powerpoint/2010/main" val="181139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9CAC06A-4905-4B1A-83C1-3B011A8CF04B}" type="slidenum">
              <a:rPr lang="fr-FR" smtClean="0"/>
              <a:t>3</a:t>
            </a:fld>
            <a:endParaRPr lang="fr-FR"/>
          </a:p>
        </p:txBody>
      </p:sp>
    </p:spTree>
    <p:extLst>
      <p:ext uri="{BB962C8B-B14F-4D97-AF65-F5344CB8AC3E}">
        <p14:creationId xmlns:p14="http://schemas.microsoft.com/office/powerpoint/2010/main" val="27279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9CAC06A-4905-4B1A-83C1-3B011A8CF04B}" type="slidenum">
              <a:rPr lang="fr-FR" smtClean="0"/>
              <a:t>4</a:t>
            </a:fld>
            <a:endParaRPr lang="fr-FR"/>
          </a:p>
        </p:txBody>
      </p:sp>
    </p:spTree>
    <p:extLst>
      <p:ext uri="{BB962C8B-B14F-4D97-AF65-F5344CB8AC3E}">
        <p14:creationId xmlns:p14="http://schemas.microsoft.com/office/powerpoint/2010/main" val="1884579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99CAC06A-4905-4B1A-83C1-3B011A8CF04B}" type="slidenum">
              <a:rPr lang="fr-FR" smtClean="0"/>
              <a:t>5</a:t>
            </a:fld>
            <a:endParaRPr lang="fr-FR"/>
          </a:p>
        </p:txBody>
      </p:sp>
    </p:spTree>
    <p:extLst>
      <p:ext uri="{BB962C8B-B14F-4D97-AF65-F5344CB8AC3E}">
        <p14:creationId xmlns:p14="http://schemas.microsoft.com/office/powerpoint/2010/main" val="3471202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9CAC06A-4905-4B1A-83C1-3B011A8CF04B}" type="slidenum">
              <a:rPr lang="fr-FR" noProof="0" smtClean="0"/>
              <a:t>9</a:t>
            </a:fld>
            <a:endParaRPr lang="fr-FR" noProof="0"/>
          </a:p>
        </p:txBody>
      </p:sp>
    </p:spTree>
    <p:extLst>
      <p:ext uri="{BB962C8B-B14F-4D97-AF65-F5344CB8AC3E}">
        <p14:creationId xmlns:p14="http://schemas.microsoft.com/office/powerpoint/2010/main" val="563316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9CAC06A-4905-4B1A-83C1-3B011A8CF04B}" type="slidenum">
              <a:rPr lang="fr-FR" noProof="0" smtClean="0"/>
              <a:t>10</a:t>
            </a:fld>
            <a:endParaRPr lang="fr-FR" noProof="0"/>
          </a:p>
        </p:txBody>
      </p:sp>
    </p:spTree>
    <p:extLst>
      <p:ext uri="{BB962C8B-B14F-4D97-AF65-F5344CB8AC3E}">
        <p14:creationId xmlns:p14="http://schemas.microsoft.com/office/powerpoint/2010/main" val="1131218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9CAC06A-4905-4B1A-83C1-3B011A8CF04B}" type="slidenum">
              <a:rPr lang="fr-FR" noProof="0" smtClean="0"/>
              <a:t>14</a:t>
            </a:fld>
            <a:endParaRPr lang="fr-FR" noProof="0"/>
          </a:p>
        </p:txBody>
      </p:sp>
    </p:spTree>
    <p:extLst>
      <p:ext uri="{BB962C8B-B14F-4D97-AF65-F5344CB8AC3E}">
        <p14:creationId xmlns:p14="http://schemas.microsoft.com/office/powerpoint/2010/main" val="22270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1600" y="1143000"/>
            <a:ext cx="4114800" cy="30861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9CAC06A-4905-4B1A-83C1-3B011A8CF04B}" type="slidenum">
              <a:rPr lang="fr-FR" noProof="0" smtClean="0"/>
              <a:t>17</a:t>
            </a:fld>
            <a:endParaRPr lang="fr-FR" noProof="0"/>
          </a:p>
        </p:txBody>
      </p:sp>
    </p:spTree>
    <p:extLst>
      <p:ext uri="{BB962C8B-B14F-4D97-AF65-F5344CB8AC3E}">
        <p14:creationId xmlns:p14="http://schemas.microsoft.com/office/powerpoint/2010/main" val="71880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BDF68E2-58F2-4D09-BE8B-E3BD06533059}" type="datetimeFigureOut">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
        <p:nvSpPr>
          <p:cNvPr id="10" name="Rectangle 9">
            <a:extLst>
              <a:ext uri="{FF2B5EF4-FFF2-40B4-BE49-F238E27FC236}">
                <a16:creationId xmlns:a16="http://schemas.microsoft.com/office/drawing/2014/main" id="{B61D8B90-F748-4F40-81E9-104E2F030DE2}"/>
              </a:ext>
            </a:extLst>
          </p:cNvPr>
          <p:cNvSpPr/>
          <p:nvPr userDrawn="1"/>
        </p:nvSpPr>
        <p:spPr>
          <a:xfrm>
            <a:off x="0" y="4554000"/>
            <a:ext cx="9144000" cy="23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grpSp>
        <p:nvGrpSpPr>
          <p:cNvPr id="11" name="Groupe 10">
            <a:extLst>
              <a:ext uri="{FF2B5EF4-FFF2-40B4-BE49-F238E27FC236}">
                <a16:creationId xmlns:a16="http://schemas.microsoft.com/office/drawing/2014/main" id="{F1C77757-5880-40BE-AAEB-A1C00B2DF8E5}"/>
              </a:ext>
              <a:ext uri="{C183D7F6-B498-43B3-948B-1728B52AA6E4}">
                <adec:decorative xmlns:adec="http://schemas.microsoft.com/office/drawing/2017/decorative" val="1"/>
              </a:ext>
            </a:extLst>
          </p:cNvPr>
          <p:cNvGrpSpPr/>
          <p:nvPr userDrawn="1"/>
        </p:nvGrpSpPr>
        <p:grpSpPr>
          <a:xfrm>
            <a:off x="5999095" y="2408823"/>
            <a:ext cx="2549490" cy="2592271"/>
            <a:chOff x="7998793" y="2408820"/>
            <a:chExt cx="3399320" cy="2592271"/>
          </a:xfrm>
        </p:grpSpPr>
        <p:sp>
          <p:nvSpPr>
            <p:cNvPr id="12" name="Graphisme 14">
              <a:extLst>
                <a:ext uri="{FF2B5EF4-FFF2-40B4-BE49-F238E27FC236}">
                  <a16:creationId xmlns:a16="http://schemas.microsoft.com/office/drawing/2014/main" id="{BC3E936C-FA1D-4FA6-AD09-AC7ACC1873C1}"/>
                </a:ext>
              </a:extLst>
            </p:cNvPr>
            <p:cNvSpPr/>
            <p:nvPr userDrawn="1"/>
          </p:nvSpPr>
          <p:spPr>
            <a:xfrm rot="18900000">
              <a:off x="8436128" y="4572466"/>
              <a:ext cx="2357438" cy="428625"/>
            </a:xfrm>
            <a:custGeom>
              <a:avLst/>
              <a:gdLst>
                <a:gd name="connsiteX0" fmla="*/ 0 w 1885950"/>
                <a:gd name="connsiteY0" fmla="*/ 0 h 342900"/>
                <a:gd name="connsiteX1" fmla="*/ 473393 w 1885950"/>
                <a:gd name="connsiteY1" fmla="*/ 342900 h 342900"/>
                <a:gd name="connsiteX2" fmla="*/ 946785 w 1885950"/>
                <a:gd name="connsiteY2" fmla="*/ 0 h 342900"/>
                <a:gd name="connsiteX3" fmla="*/ 1420178 w 1885950"/>
                <a:gd name="connsiteY3" fmla="*/ 342900 h 342900"/>
                <a:gd name="connsiteX4" fmla="*/ 1893570 w 1885950"/>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342900">
                  <a:moveTo>
                    <a:pt x="0" y="0"/>
                  </a:moveTo>
                  <a:cubicBezTo>
                    <a:pt x="236220" y="0"/>
                    <a:pt x="236220" y="342900"/>
                    <a:pt x="473393" y="342900"/>
                  </a:cubicBezTo>
                  <a:cubicBezTo>
                    <a:pt x="709613" y="342900"/>
                    <a:pt x="709613" y="0"/>
                    <a:pt x="946785" y="0"/>
                  </a:cubicBezTo>
                  <a:cubicBezTo>
                    <a:pt x="1183005" y="0"/>
                    <a:pt x="1183005" y="342900"/>
                    <a:pt x="1420178" y="342900"/>
                  </a:cubicBezTo>
                  <a:cubicBezTo>
                    <a:pt x="1657350" y="342900"/>
                    <a:pt x="1656398" y="0"/>
                    <a:pt x="1893570" y="0"/>
                  </a:cubicBezTo>
                </a:path>
              </a:pathLst>
            </a:custGeom>
            <a:noFill/>
            <a:ln w="127000" cap="rnd">
              <a:solidFill>
                <a:schemeClr val="bg1"/>
              </a:solidFill>
              <a:prstDash val="solid"/>
              <a:miter/>
            </a:ln>
          </p:spPr>
          <p:txBody>
            <a:bodyPr rtlCol="0" anchor="ctr"/>
            <a:lstStyle/>
            <a:p>
              <a:pPr rtl="0"/>
              <a:endParaRPr lang="fr-FR" sz="1800" noProof="0"/>
            </a:p>
          </p:txBody>
        </p:sp>
        <p:sp>
          <p:nvSpPr>
            <p:cNvPr id="13" name="Ovale 13">
              <a:extLst>
                <a:ext uri="{FF2B5EF4-FFF2-40B4-BE49-F238E27FC236}">
                  <a16:creationId xmlns:a16="http://schemas.microsoft.com/office/drawing/2014/main" id="{E0779EAF-852B-4D2B-9068-AE05A248A163}"/>
                </a:ext>
              </a:extLst>
            </p:cNvPr>
            <p:cNvSpPr/>
            <p:nvPr userDrawn="1"/>
          </p:nvSpPr>
          <p:spPr>
            <a:xfrm>
              <a:off x="10505144" y="2408820"/>
              <a:ext cx="892969" cy="892970"/>
            </a:xfrm>
            <a:prstGeom prst="ellipse">
              <a:avLst/>
            </a:prstGeom>
            <a:noFill/>
            <a:ln w="127000" cap="flat">
              <a:solidFill>
                <a:schemeClr val="accent4"/>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a:endParaRPr lang="fr-FR" sz="1800" noProof="0">
                <a:solidFill>
                  <a:schemeClr val="tx1"/>
                </a:solidFill>
              </a:endParaRPr>
            </a:p>
          </p:txBody>
        </p:sp>
        <p:sp>
          <p:nvSpPr>
            <p:cNvPr id="14" name="Triangle isocèle 13">
              <a:extLst>
                <a:ext uri="{FF2B5EF4-FFF2-40B4-BE49-F238E27FC236}">
                  <a16:creationId xmlns:a16="http://schemas.microsoft.com/office/drawing/2014/main" id="{7EF6627B-F6FD-43CA-A5D4-497D0F89BEE7}"/>
                </a:ext>
              </a:extLst>
            </p:cNvPr>
            <p:cNvSpPr/>
            <p:nvPr userDrawn="1"/>
          </p:nvSpPr>
          <p:spPr>
            <a:xfrm>
              <a:off x="7998793" y="3156637"/>
              <a:ext cx="1063466" cy="916782"/>
            </a:xfrm>
            <a:prstGeom prst="triangle">
              <a:avLst/>
            </a:prstGeom>
            <a:solidFill>
              <a:schemeClr val="accent5"/>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a:endParaRPr lang="fr-FR" sz="1800" noProof="0">
                <a:solidFill>
                  <a:schemeClr val="tx1"/>
                </a:solidFill>
              </a:endParaRPr>
            </a:p>
          </p:txBody>
        </p:sp>
      </p:grpSp>
    </p:spTree>
    <p:extLst>
      <p:ext uri="{BB962C8B-B14F-4D97-AF65-F5344CB8AC3E}">
        <p14:creationId xmlns:p14="http://schemas.microsoft.com/office/powerpoint/2010/main" val="3942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6/8/2021</a:t>
            </a:fld>
            <a:endParaRPr lang="en-US" dirty="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36728535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6/8/2021</a:t>
            </a:fld>
            <a:endParaRPr lang="en-US" dirty="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39172260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Image avec légende">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CC2B20B-280D-44D1-8DC5-70D2B86B7655}"/>
              </a:ext>
            </a:extLst>
          </p:cNvPr>
          <p:cNvSpPr/>
          <p:nvPr userDrawn="1"/>
        </p:nvSpPr>
        <p:spPr>
          <a:xfrm rot="2448756">
            <a:off x="6885775" y="3380182"/>
            <a:ext cx="658645" cy="2739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7" name="Ovale 26">
            <a:extLst>
              <a:ext uri="{FF2B5EF4-FFF2-40B4-BE49-F238E27FC236}">
                <a16:creationId xmlns:a16="http://schemas.microsoft.com/office/drawing/2014/main" id="{8CF6415F-6279-47D7-81A8-7C667B82487D}"/>
              </a:ext>
            </a:extLst>
          </p:cNvPr>
          <p:cNvSpPr/>
          <p:nvPr userDrawn="1"/>
        </p:nvSpPr>
        <p:spPr>
          <a:xfrm>
            <a:off x="7607939" y="1890080"/>
            <a:ext cx="1228877" cy="16385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8" name="Ovale 27">
            <a:extLst>
              <a:ext uri="{FF2B5EF4-FFF2-40B4-BE49-F238E27FC236}">
                <a16:creationId xmlns:a16="http://schemas.microsoft.com/office/drawing/2014/main" id="{F54F30F7-DC7A-41E3-A364-0B79CF985761}"/>
              </a:ext>
            </a:extLst>
          </p:cNvPr>
          <p:cNvSpPr/>
          <p:nvPr userDrawn="1"/>
        </p:nvSpPr>
        <p:spPr>
          <a:xfrm>
            <a:off x="5809603" y="2778308"/>
            <a:ext cx="1228877" cy="16385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6" name="Espace réservé d’image 25">
            <a:extLst>
              <a:ext uri="{FF2B5EF4-FFF2-40B4-BE49-F238E27FC236}">
                <a16:creationId xmlns:a16="http://schemas.microsoft.com/office/drawing/2014/main" id="{672C4EBD-FB6B-4F9E-8562-1F4DD054DA67}"/>
              </a:ext>
            </a:extLst>
          </p:cNvPr>
          <p:cNvSpPr>
            <a:spLocks noGrp="1"/>
          </p:cNvSpPr>
          <p:nvPr>
            <p:ph type="pic" sz="quarter" idx="10" hasCustomPrompt="1"/>
          </p:nvPr>
        </p:nvSpPr>
        <p:spPr>
          <a:xfrm>
            <a:off x="0" y="0"/>
            <a:ext cx="9144000" cy="4554538"/>
          </a:xfrm>
          <a:custGeom>
            <a:avLst/>
            <a:gdLst>
              <a:gd name="connsiteX0" fmla="*/ 8530200 w 12192000"/>
              <a:gd name="connsiteY0" fmla="*/ 3146226 h 4554538"/>
              <a:gd name="connsiteX1" fmla="*/ 7998793 w 12192000"/>
              <a:gd name="connsiteY1" fmla="*/ 4074032 h 4554538"/>
              <a:gd name="connsiteX2" fmla="*/ 9061603 w 12192000"/>
              <a:gd name="connsiteY2" fmla="*/ 4074032 h 4554538"/>
              <a:gd name="connsiteX3" fmla="*/ 10971786 w 12192000"/>
              <a:gd name="connsiteY3" fmla="*/ 2468328 h 4554538"/>
              <a:gd name="connsiteX4" fmla="*/ 11359570 w 12192000"/>
              <a:gd name="connsiteY4" fmla="*/ 2856109 h 4554538"/>
              <a:gd name="connsiteX5" fmla="*/ 10971786 w 12192000"/>
              <a:gd name="connsiteY5" fmla="*/ 3243892 h 4554538"/>
              <a:gd name="connsiteX6" fmla="*/ 10584005 w 12192000"/>
              <a:gd name="connsiteY6" fmla="*/ 2856109 h 4554538"/>
              <a:gd name="connsiteX7" fmla="*/ 10971786 w 12192000"/>
              <a:gd name="connsiteY7" fmla="*/ 2468328 h 4554538"/>
              <a:gd name="connsiteX8" fmla="*/ 10971786 w 12192000"/>
              <a:gd name="connsiteY8" fmla="*/ 2344811 h 4554538"/>
              <a:gd name="connsiteX9" fmla="*/ 10460488 w 12192000"/>
              <a:gd name="connsiteY9" fmla="*/ 2856109 h 4554538"/>
              <a:gd name="connsiteX10" fmla="*/ 10971786 w 12192000"/>
              <a:gd name="connsiteY10" fmla="*/ 3367407 h 4554538"/>
              <a:gd name="connsiteX11" fmla="*/ 11483084 w 12192000"/>
              <a:gd name="connsiteY11" fmla="*/ 2856109 h 4554538"/>
              <a:gd name="connsiteX12" fmla="*/ 10971786 w 12192000"/>
              <a:gd name="connsiteY12" fmla="*/ 2344811 h 4554538"/>
              <a:gd name="connsiteX13" fmla="*/ 0 w 12192000"/>
              <a:gd name="connsiteY13" fmla="*/ 0 h 4554538"/>
              <a:gd name="connsiteX14" fmla="*/ 12192000 w 12192000"/>
              <a:gd name="connsiteY14" fmla="*/ 0 h 4554538"/>
              <a:gd name="connsiteX15" fmla="*/ 12192000 w 12192000"/>
              <a:gd name="connsiteY15" fmla="*/ 4554538 h 4554538"/>
              <a:gd name="connsiteX16" fmla="*/ 10247582 w 12192000"/>
              <a:gd name="connsiteY16" fmla="*/ 4554538 h 4554538"/>
              <a:gd name="connsiteX17" fmla="*/ 10312021 w 12192000"/>
              <a:gd name="connsiteY17" fmla="*/ 4461275 h 4554538"/>
              <a:gd name="connsiteX18" fmla="*/ 10316869 w 12192000"/>
              <a:gd name="connsiteY18" fmla="*/ 4142971 h 4554538"/>
              <a:gd name="connsiteX19" fmla="*/ 10357084 w 12192000"/>
              <a:gd name="connsiteY19" fmla="*/ 3838490 h 4554538"/>
              <a:gd name="connsiteX20" fmla="*/ 10357084 w 12192000"/>
              <a:gd name="connsiteY20" fmla="*/ 3749442 h 4554538"/>
              <a:gd name="connsiteX21" fmla="*/ 10313637 w 12192000"/>
              <a:gd name="connsiteY21" fmla="*/ 3730054 h 4554538"/>
              <a:gd name="connsiteX22" fmla="*/ 10268036 w 12192000"/>
              <a:gd name="connsiteY22" fmla="*/ 3749442 h 4554538"/>
              <a:gd name="connsiteX23" fmla="*/ 10193352 w 12192000"/>
              <a:gd name="connsiteY23" fmla="*/ 4168821 h 4554538"/>
              <a:gd name="connsiteX24" fmla="*/ 10153137 w 12192000"/>
              <a:gd name="connsiteY24" fmla="*/ 4473302 h 4554538"/>
              <a:gd name="connsiteX25" fmla="*/ 9845786 w 12192000"/>
              <a:gd name="connsiteY25" fmla="*/ 4513516 h 4554538"/>
              <a:gd name="connsiteX26" fmla="*/ 9475883 w 12192000"/>
              <a:gd name="connsiteY26" fmla="*/ 4546819 h 4554538"/>
              <a:gd name="connsiteX27" fmla="*/ 9466655 w 12192000"/>
              <a:gd name="connsiteY27" fmla="*/ 4554538 h 4554538"/>
              <a:gd name="connsiteX28" fmla="*/ 0 w 12192000"/>
              <a:gd name="connsiteY28" fmla="*/ 4554538 h 455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4554538">
                <a:moveTo>
                  <a:pt x="8530200" y="3146226"/>
                </a:moveTo>
                <a:lnTo>
                  <a:pt x="7998793" y="4074032"/>
                </a:lnTo>
                <a:lnTo>
                  <a:pt x="9061603" y="4074032"/>
                </a:lnTo>
                <a:close/>
                <a:moveTo>
                  <a:pt x="10971786" y="2468328"/>
                </a:moveTo>
                <a:cubicBezTo>
                  <a:pt x="11184348" y="2468328"/>
                  <a:pt x="11359570" y="2643547"/>
                  <a:pt x="11359570" y="2856109"/>
                </a:cubicBezTo>
                <a:cubicBezTo>
                  <a:pt x="11359570" y="3071545"/>
                  <a:pt x="11184348" y="3243892"/>
                  <a:pt x="10971786" y="3243892"/>
                </a:cubicBezTo>
                <a:cubicBezTo>
                  <a:pt x="10759224" y="3243892"/>
                  <a:pt x="10584005" y="3068671"/>
                  <a:pt x="10584005" y="2856109"/>
                </a:cubicBezTo>
                <a:cubicBezTo>
                  <a:pt x="10584005" y="2640676"/>
                  <a:pt x="10759224" y="2468328"/>
                  <a:pt x="10971786" y="2468328"/>
                </a:cubicBezTo>
                <a:close/>
                <a:moveTo>
                  <a:pt x="10971786" y="2344811"/>
                </a:moveTo>
                <a:cubicBezTo>
                  <a:pt x="10690285" y="2344811"/>
                  <a:pt x="10460488" y="2574608"/>
                  <a:pt x="10460488" y="2856109"/>
                </a:cubicBezTo>
                <a:cubicBezTo>
                  <a:pt x="10460488" y="3137610"/>
                  <a:pt x="10690285" y="3367407"/>
                  <a:pt x="10971786" y="3367407"/>
                </a:cubicBezTo>
                <a:cubicBezTo>
                  <a:pt x="11253287" y="3367407"/>
                  <a:pt x="11483084" y="3137610"/>
                  <a:pt x="11483084" y="2856109"/>
                </a:cubicBezTo>
                <a:cubicBezTo>
                  <a:pt x="11483084" y="2574608"/>
                  <a:pt x="11253287" y="2344811"/>
                  <a:pt x="10971786" y="2344811"/>
                </a:cubicBezTo>
                <a:close/>
                <a:moveTo>
                  <a:pt x="0" y="0"/>
                </a:moveTo>
                <a:lnTo>
                  <a:pt x="12192000" y="0"/>
                </a:lnTo>
                <a:lnTo>
                  <a:pt x="12192000" y="4554538"/>
                </a:lnTo>
                <a:lnTo>
                  <a:pt x="10247582" y="4554538"/>
                </a:lnTo>
                <a:lnTo>
                  <a:pt x="10312021" y="4461275"/>
                </a:lnTo>
                <a:cubicBezTo>
                  <a:pt x="10357262" y="4356789"/>
                  <a:pt x="10336257" y="4244224"/>
                  <a:pt x="10316869" y="4142971"/>
                </a:cubicBezTo>
                <a:cubicBezTo>
                  <a:pt x="10293889" y="4022327"/>
                  <a:pt x="10276655" y="3918919"/>
                  <a:pt x="10357084" y="3838490"/>
                </a:cubicBezTo>
                <a:cubicBezTo>
                  <a:pt x="10382934" y="3815510"/>
                  <a:pt x="10382934" y="3775296"/>
                  <a:pt x="10357084" y="3749442"/>
                </a:cubicBezTo>
                <a:cubicBezTo>
                  <a:pt x="10345594" y="3736517"/>
                  <a:pt x="10329795" y="3730054"/>
                  <a:pt x="10313637" y="3730054"/>
                </a:cubicBezTo>
                <a:cubicBezTo>
                  <a:pt x="10297480" y="3730054"/>
                  <a:pt x="10280963" y="3736517"/>
                  <a:pt x="10268036" y="3749442"/>
                </a:cubicBezTo>
                <a:cubicBezTo>
                  <a:pt x="10138777" y="3878704"/>
                  <a:pt x="10167501" y="4033817"/>
                  <a:pt x="10193352" y="4168821"/>
                </a:cubicBezTo>
                <a:cubicBezTo>
                  <a:pt x="10216332" y="4289465"/>
                  <a:pt x="10233566" y="4392873"/>
                  <a:pt x="10153137" y="4473302"/>
                </a:cubicBezTo>
                <a:cubicBezTo>
                  <a:pt x="10069838" y="4553731"/>
                  <a:pt x="9966429" y="4536496"/>
                  <a:pt x="9845786" y="4513516"/>
                </a:cubicBezTo>
                <a:cubicBezTo>
                  <a:pt x="9725143" y="4490898"/>
                  <a:pt x="9593502" y="4466078"/>
                  <a:pt x="9475883" y="4546819"/>
                </a:cubicBezTo>
                <a:lnTo>
                  <a:pt x="9466655" y="4554538"/>
                </a:lnTo>
                <a:lnTo>
                  <a:pt x="0" y="4554538"/>
                </a:lnTo>
                <a:close/>
              </a:path>
            </a:pathLst>
          </a:custGeom>
          <a:solidFill>
            <a:schemeClr val="bg1">
              <a:lumMod val="95000"/>
            </a:schemeClr>
          </a:solidFill>
        </p:spPr>
        <p:txBody>
          <a:bodyPr wrap="square" rtlCol="0" anchor="ctr">
            <a:noAutofit/>
          </a:bodyPr>
          <a:lstStyle>
            <a:lvl1pPr marL="0" indent="0" algn="ctr">
              <a:buNone/>
              <a:defRPr i="1"/>
            </a:lvl1pPr>
          </a:lstStyle>
          <a:p>
            <a:pPr rtl="0"/>
            <a:r>
              <a:rPr lang="fr-FR" noProof="0"/>
              <a:t>Insérez votre image ici</a:t>
            </a:r>
          </a:p>
        </p:txBody>
      </p:sp>
      <p:sp>
        <p:nvSpPr>
          <p:cNvPr id="30" name="Forme libre : Forme 29">
            <a:extLst>
              <a:ext uri="{FF2B5EF4-FFF2-40B4-BE49-F238E27FC236}">
                <a16:creationId xmlns:a16="http://schemas.microsoft.com/office/drawing/2014/main" id="{FE0EC059-6580-471B-82B1-7BC2C482138A}"/>
              </a:ext>
            </a:extLst>
          </p:cNvPr>
          <p:cNvSpPr/>
          <p:nvPr userDrawn="1"/>
        </p:nvSpPr>
        <p:spPr>
          <a:xfrm>
            <a:off x="0" y="4554000"/>
            <a:ext cx="9144000" cy="2304000"/>
          </a:xfrm>
          <a:custGeom>
            <a:avLst/>
            <a:gdLst>
              <a:gd name="connsiteX0" fmla="*/ 0 w 12192000"/>
              <a:gd name="connsiteY0" fmla="*/ 0 h 2304000"/>
              <a:gd name="connsiteX1" fmla="*/ 9467298 w 12192000"/>
              <a:gd name="connsiteY1" fmla="*/ 0 h 2304000"/>
              <a:gd name="connsiteX2" fmla="*/ 9426407 w 12192000"/>
              <a:gd name="connsiteY2" fmla="*/ 34200 h 2304000"/>
              <a:gd name="connsiteX3" fmla="*/ 9351723 w 12192000"/>
              <a:gd name="connsiteY3" fmla="*/ 453579 h 2304000"/>
              <a:gd name="connsiteX4" fmla="*/ 9311509 w 12192000"/>
              <a:gd name="connsiteY4" fmla="*/ 758060 h 2304000"/>
              <a:gd name="connsiteX5" fmla="*/ 9004154 w 12192000"/>
              <a:gd name="connsiteY5" fmla="*/ 798275 h 2304000"/>
              <a:gd name="connsiteX6" fmla="*/ 8584775 w 12192000"/>
              <a:gd name="connsiteY6" fmla="*/ 872959 h 2304000"/>
              <a:gd name="connsiteX7" fmla="*/ 8584775 w 12192000"/>
              <a:gd name="connsiteY7" fmla="*/ 962006 h 2304000"/>
              <a:gd name="connsiteX8" fmla="*/ 8630734 w 12192000"/>
              <a:gd name="connsiteY8" fmla="*/ 982112 h 2304000"/>
              <a:gd name="connsiteX9" fmla="*/ 8679568 w 12192000"/>
              <a:gd name="connsiteY9" fmla="*/ 962006 h 2304000"/>
              <a:gd name="connsiteX10" fmla="*/ 8984048 w 12192000"/>
              <a:gd name="connsiteY10" fmla="*/ 921792 h 2304000"/>
              <a:gd name="connsiteX11" fmla="*/ 9403427 w 12192000"/>
              <a:gd name="connsiteY11" fmla="*/ 847108 h 2304000"/>
              <a:gd name="connsiteX12" fmla="*/ 9478111 w 12192000"/>
              <a:gd name="connsiteY12" fmla="*/ 430600 h 2304000"/>
              <a:gd name="connsiteX13" fmla="*/ 9518326 w 12192000"/>
              <a:gd name="connsiteY13" fmla="*/ 123248 h 2304000"/>
              <a:gd name="connsiteX14" fmla="*/ 9822806 w 12192000"/>
              <a:gd name="connsiteY14" fmla="*/ 83034 h 2304000"/>
              <a:gd name="connsiteX15" fmla="*/ 10242185 w 12192000"/>
              <a:gd name="connsiteY15" fmla="*/ 8350 h 2304000"/>
              <a:gd name="connsiteX16" fmla="*/ 10247954 w 12192000"/>
              <a:gd name="connsiteY16" fmla="*/ 0 h 2304000"/>
              <a:gd name="connsiteX17" fmla="*/ 12192000 w 12192000"/>
              <a:gd name="connsiteY17" fmla="*/ 0 h 2304000"/>
              <a:gd name="connsiteX18" fmla="*/ 12192000 w 12192000"/>
              <a:gd name="connsiteY18" fmla="*/ 2304000 h 2304000"/>
              <a:gd name="connsiteX19" fmla="*/ 0 w 12192000"/>
              <a:gd name="connsiteY19" fmla="*/ 2304000 h 23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2304000">
                <a:moveTo>
                  <a:pt x="0" y="0"/>
                </a:moveTo>
                <a:lnTo>
                  <a:pt x="9467298" y="0"/>
                </a:lnTo>
                <a:lnTo>
                  <a:pt x="9426407" y="34200"/>
                </a:lnTo>
                <a:cubicBezTo>
                  <a:pt x="9297145" y="163463"/>
                  <a:pt x="9325869" y="318575"/>
                  <a:pt x="9351723" y="453579"/>
                </a:cubicBezTo>
                <a:cubicBezTo>
                  <a:pt x="9374703" y="574223"/>
                  <a:pt x="9391937" y="677631"/>
                  <a:pt x="9311509" y="758060"/>
                </a:cubicBezTo>
                <a:cubicBezTo>
                  <a:pt x="9228206" y="838489"/>
                  <a:pt x="9124797" y="821254"/>
                  <a:pt x="9004154" y="798275"/>
                </a:cubicBezTo>
                <a:cubicBezTo>
                  <a:pt x="8866276" y="772424"/>
                  <a:pt x="8714037" y="743699"/>
                  <a:pt x="8584775" y="872959"/>
                </a:cubicBezTo>
                <a:cubicBezTo>
                  <a:pt x="8558924" y="895938"/>
                  <a:pt x="8558924" y="936153"/>
                  <a:pt x="8584775" y="962006"/>
                </a:cubicBezTo>
                <a:cubicBezTo>
                  <a:pt x="8599139" y="976367"/>
                  <a:pt x="8613500" y="982112"/>
                  <a:pt x="8630734" y="982112"/>
                </a:cubicBezTo>
                <a:cubicBezTo>
                  <a:pt x="8647969" y="982112"/>
                  <a:pt x="8662333" y="973496"/>
                  <a:pt x="8679568" y="962006"/>
                </a:cubicBezTo>
                <a:cubicBezTo>
                  <a:pt x="8759996" y="881577"/>
                  <a:pt x="8863405" y="898812"/>
                  <a:pt x="8984048" y="921792"/>
                </a:cubicBezTo>
                <a:cubicBezTo>
                  <a:pt x="9119052" y="947643"/>
                  <a:pt x="9274165" y="976367"/>
                  <a:pt x="9403427" y="847108"/>
                </a:cubicBezTo>
                <a:cubicBezTo>
                  <a:pt x="9532686" y="720720"/>
                  <a:pt x="9503962" y="565607"/>
                  <a:pt x="9478111" y="430600"/>
                </a:cubicBezTo>
                <a:cubicBezTo>
                  <a:pt x="9455131" y="309957"/>
                  <a:pt x="9437897" y="203677"/>
                  <a:pt x="9518326" y="123248"/>
                </a:cubicBezTo>
                <a:cubicBezTo>
                  <a:pt x="9598754" y="42819"/>
                  <a:pt x="9702163" y="60054"/>
                  <a:pt x="9822806" y="83034"/>
                </a:cubicBezTo>
                <a:cubicBezTo>
                  <a:pt x="9957810" y="108884"/>
                  <a:pt x="10112923" y="137609"/>
                  <a:pt x="10242185" y="8350"/>
                </a:cubicBezTo>
                <a:lnTo>
                  <a:pt x="10247954" y="0"/>
                </a:lnTo>
                <a:lnTo>
                  <a:pt x="12192000" y="0"/>
                </a:lnTo>
                <a:lnTo>
                  <a:pt x="12192000" y="2304000"/>
                </a:lnTo>
                <a:lnTo>
                  <a:pt x="0" y="230400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sz="1800" noProof="0"/>
          </a:p>
        </p:txBody>
      </p:sp>
      <p:sp>
        <p:nvSpPr>
          <p:cNvPr id="2" name="Titre 1">
            <a:extLst>
              <a:ext uri="{FF2B5EF4-FFF2-40B4-BE49-F238E27FC236}">
                <a16:creationId xmlns:a16="http://schemas.microsoft.com/office/drawing/2014/main" id="{62A6CD15-EEA4-46CB-A7B3-495FF7C8B4E0}"/>
              </a:ext>
            </a:extLst>
          </p:cNvPr>
          <p:cNvSpPr>
            <a:spLocks noGrp="1"/>
          </p:cNvSpPr>
          <p:nvPr>
            <p:ph type="ctrTitle"/>
          </p:nvPr>
        </p:nvSpPr>
        <p:spPr>
          <a:xfrm>
            <a:off x="810001" y="3833999"/>
            <a:ext cx="4452770" cy="720001"/>
          </a:xfrm>
          <a:solidFill>
            <a:schemeClr val="bg1"/>
          </a:solidFill>
        </p:spPr>
        <p:txBody>
          <a:bodyPr rtlCol="0" anchor="ctr">
            <a:normAutofit/>
          </a:bodyPr>
          <a:lstStyle>
            <a:lvl1pPr algn="l">
              <a:defRPr sz="3600"/>
            </a:lvl1pPr>
          </a:lstStyle>
          <a:p>
            <a:pPr rtl="0"/>
            <a:r>
              <a:rPr lang="fr-FR" noProof="0"/>
              <a:t>Modifiez le style du titre</a:t>
            </a:r>
          </a:p>
        </p:txBody>
      </p:sp>
      <p:sp>
        <p:nvSpPr>
          <p:cNvPr id="3" name="Sous-titre 2">
            <a:extLst>
              <a:ext uri="{FF2B5EF4-FFF2-40B4-BE49-F238E27FC236}">
                <a16:creationId xmlns:a16="http://schemas.microsoft.com/office/drawing/2014/main" id="{FFF20683-79D6-43CE-A167-BF1E25FA44B5}"/>
              </a:ext>
            </a:extLst>
          </p:cNvPr>
          <p:cNvSpPr>
            <a:spLocks noGrp="1"/>
          </p:cNvSpPr>
          <p:nvPr>
            <p:ph type="subTitle" idx="1"/>
          </p:nvPr>
        </p:nvSpPr>
        <p:spPr>
          <a:xfrm>
            <a:off x="810000" y="4731026"/>
            <a:ext cx="6858000" cy="720000"/>
          </a:xfrm>
        </p:spPr>
        <p:txBody>
          <a:bodyPr rtlCol="0">
            <a:normAutofit/>
          </a:bodyPr>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rtl="0"/>
            <a:r>
              <a:rPr lang="fr-FR" noProof="0"/>
              <a:t>Modifiez le style des sous-titres du masque</a:t>
            </a:r>
          </a:p>
        </p:txBody>
      </p:sp>
      <p:sp>
        <p:nvSpPr>
          <p:cNvPr id="18" name="Forme libre : Forme 17">
            <a:extLst>
              <a:ext uri="{FF2B5EF4-FFF2-40B4-BE49-F238E27FC236}">
                <a16:creationId xmlns:a16="http://schemas.microsoft.com/office/drawing/2014/main" id="{60524263-835B-48D7-A2FC-25541FD95C43}"/>
              </a:ext>
            </a:extLst>
          </p:cNvPr>
          <p:cNvSpPr/>
          <p:nvPr/>
        </p:nvSpPr>
        <p:spPr>
          <a:xfrm>
            <a:off x="7845367" y="2344814"/>
            <a:ext cx="754021" cy="1005361"/>
          </a:xfrm>
          <a:custGeom>
            <a:avLst/>
            <a:gdLst>
              <a:gd name="connsiteX0" fmla="*/ 169545 w 333375"/>
              <a:gd name="connsiteY0" fmla="*/ 339090 h 333375"/>
              <a:gd name="connsiteX1" fmla="*/ 0 w 333375"/>
              <a:gd name="connsiteY1" fmla="*/ 169545 h 333375"/>
              <a:gd name="connsiteX2" fmla="*/ 169545 w 333375"/>
              <a:gd name="connsiteY2" fmla="*/ 0 h 333375"/>
              <a:gd name="connsiteX3" fmla="*/ 339090 w 333375"/>
              <a:gd name="connsiteY3" fmla="*/ 169545 h 333375"/>
              <a:gd name="connsiteX4" fmla="*/ 169545 w 333375"/>
              <a:gd name="connsiteY4" fmla="*/ 339090 h 333375"/>
              <a:gd name="connsiteX5" fmla="*/ 169545 w 333375"/>
              <a:gd name="connsiteY5" fmla="*/ 40958 h 333375"/>
              <a:gd name="connsiteX6" fmla="*/ 40958 w 333375"/>
              <a:gd name="connsiteY6" fmla="*/ 169545 h 333375"/>
              <a:gd name="connsiteX7" fmla="*/ 169545 w 333375"/>
              <a:gd name="connsiteY7" fmla="*/ 298133 h 333375"/>
              <a:gd name="connsiteX8" fmla="*/ 298133 w 333375"/>
              <a:gd name="connsiteY8" fmla="*/ 169545 h 333375"/>
              <a:gd name="connsiteX9" fmla="*/ 169545 w 333375"/>
              <a:gd name="connsiteY9" fmla="*/ 40958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333375">
                <a:moveTo>
                  <a:pt x="169545" y="339090"/>
                </a:moveTo>
                <a:cubicBezTo>
                  <a:pt x="76200" y="339090"/>
                  <a:pt x="0" y="262890"/>
                  <a:pt x="0" y="169545"/>
                </a:cubicBezTo>
                <a:cubicBezTo>
                  <a:pt x="0" y="76200"/>
                  <a:pt x="76200" y="0"/>
                  <a:pt x="169545" y="0"/>
                </a:cubicBezTo>
                <a:cubicBezTo>
                  <a:pt x="262890" y="0"/>
                  <a:pt x="339090" y="76200"/>
                  <a:pt x="339090" y="169545"/>
                </a:cubicBezTo>
                <a:cubicBezTo>
                  <a:pt x="339090" y="262890"/>
                  <a:pt x="262890" y="339090"/>
                  <a:pt x="169545" y="339090"/>
                </a:cubicBezTo>
                <a:close/>
                <a:moveTo>
                  <a:pt x="169545" y="40958"/>
                </a:moveTo>
                <a:cubicBezTo>
                  <a:pt x="99060" y="40958"/>
                  <a:pt x="40958" y="98108"/>
                  <a:pt x="40958" y="169545"/>
                </a:cubicBezTo>
                <a:cubicBezTo>
                  <a:pt x="40958" y="240030"/>
                  <a:pt x="99060" y="298133"/>
                  <a:pt x="169545" y="298133"/>
                </a:cubicBezTo>
                <a:cubicBezTo>
                  <a:pt x="240030" y="298133"/>
                  <a:pt x="298133" y="240983"/>
                  <a:pt x="298133" y="169545"/>
                </a:cubicBezTo>
                <a:cubicBezTo>
                  <a:pt x="298133" y="99060"/>
                  <a:pt x="240030" y="40958"/>
                  <a:pt x="169545" y="40958"/>
                </a:cubicBezTo>
                <a:close/>
              </a:path>
            </a:pathLst>
          </a:custGeom>
          <a:solidFill>
            <a:schemeClr val="accent4"/>
          </a:solidFill>
          <a:ln w="9525" cap="flat">
            <a:noFill/>
            <a:prstDash val="solid"/>
            <a:miter/>
          </a:ln>
        </p:spPr>
        <p:txBody>
          <a:bodyPr rtlCol="0" anchor="ctr"/>
          <a:lstStyle/>
          <a:p>
            <a:pPr rtl="0"/>
            <a:endParaRPr lang="fr-FR" sz="1800" noProof="0"/>
          </a:p>
        </p:txBody>
      </p:sp>
      <p:sp>
        <p:nvSpPr>
          <p:cNvPr id="19" name="Forme libre : Forme 18">
            <a:extLst>
              <a:ext uri="{FF2B5EF4-FFF2-40B4-BE49-F238E27FC236}">
                <a16:creationId xmlns:a16="http://schemas.microsoft.com/office/drawing/2014/main" id="{2BB9EF5C-08CE-4A11-8FB9-D59AACF45C92}"/>
              </a:ext>
            </a:extLst>
          </p:cNvPr>
          <p:cNvSpPr/>
          <p:nvPr/>
        </p:nvSpPr>
        <p:spPr>
          <a:xfrm>
            <a:off x="5999095" y="3146229"/>
            <a:ext cx="797108" cy="919187"/>
          </a:xfrm>
          <a:custGeom>
            <a:avLst/>
            <a:gdLst>
              <a:gd name="connsiteX0" fmla="*/ 0 w 352425"/>
              <a:gd name="connsiteY0" fmla="*/ 307658 h 304800"/>
              <a:gd name="connsiteX1" fmla="*/ 176213 w 352425"/>
              <a:gd name="connsiteY1" fmla="*/ 0 h 304800"/>
              <a:gd name="connsiteX2" fmla="*/ 352425 w 352425"/>
              <a:gd name="connsiteY2" fmla="*/ 307658 h 304800"/>
              <a:gd name="connsiteX3" fmla="*/ 0 w 352425"/>
              <a:gd name="connsiteY3" fmla="*/ 307658 h 304800"/>
            </a:gdLst>
            <a:ahLst/>
            <a:cxnLst>
              <a:cxn ang="0">
                <a:pos x="connsiteX0" y="connsiteY0"/>
              </a:cxn>
              <a:cxn ang="0">
                <a:pos x="connsiteX1" y="connsiteY1"/>
              </a:cxn>
              <a:cxn ang="0">
                <a:pos x="connsiteX2" y="connsiteY2"/>
              </a:cxn>
              <a:cxn ang="0">
                <a:pos x="connsiteX3" y="connsiteY3"/>
              </a:cxn>
            </a:cxnLst>
            <a:rect l="l" t="t" r="r" b="b"/>
            <a:pathLst>
              <a:path w="352425" h="304800">
                <a:moveTo>
                  <a:pt x="0" y="307658"/>
                </a:moveTo>
                <a:lnTo>
                  <a:pt x="176213" y="0"/>
                </a:lnTo>
                <a:lnTo>
                  <a:pt x="352425" y="307658"/>
                </a:lnTo>
                <a:lnTo>
                  <a:pt x="0" y="307658"/>
                </a:lnTo>
                <a:close/>
              </a:path>
            </a:pathLst>
          </a:custGeom>
          <a:solidFill>
            <a:schemeClr val="accent5"/>
          </a:solidFill>
          <a:ln w="9525" cap="flat">
            <a:noFill/>
            <a:prstDash val="solid"/>
            <a:miter/>
          </a:ln>
        </p:spPr>
        <p:txBody>
          <a:bodyPr rtlCol="0" anchor="ctr"/>
          <a:lstStyle/>
          <a:p>
            <a:pPr rtl="0"/>
            <a:endParaRPr lang="fr-FR" sz="1800" noProof="0"/>
          </a:p>
        </p:txBody>
      </p:sp>
    </p:spTree>
    <p:extLst>
      <p:ext uri="{BB962C8B-B14F-4D97-AF65-F5344CB8AC3E}">
        <p14:creationId xmlns:p14="http://schemas.microsoft.com/office/powerpoint/2010/main" val="49582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re et contenu restreint">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1" y="0"/>
            <a:ext cx="5191125" cy="6858000"/>
          </a:xfrm>
          <a:prstGeom prst="hexagon">
            <a:avLst>
              <a:gd name="adj" fmla="val 7593"/>
              <a:gd name="vf" fmla="val 115470"/>
            </a:avLst>
          </a:prstGeom>
          <a:solidFill>
            <a:schemeClr val="bg1">
              <a:lumMod val="95000"/>
            </a:schemeClr>
          </a:solidFill>
        </p:spPr>
        <p:txBody>
          <a:bodyPr tIns="1512000" rtlCol="0"/>
          <a:lstStyle>
            <a:lvl1pPr marL="0" indent="0" algn="ctr">
              <a:buNone/>
              <a:defRPr i="1"/>
            </a:lvl1pPr>
          </a:lstStyle>
          <a:p>
            <a:pPr rtl="0"/>
            <a:r>
              <a:rPr lang="fr-FR" noProof="0"/>
              <a:t>Insérez votre image ici</a:t>
            </a:r>
          </a:p>
        </p:txBody>
      </p:sp>
      <p:sp>
        <p:nvSpPr>
          <p:cNvPr id="2" name="Titre 1">
            <a:extLst>
              <a:ext uri="{FF2B5EF4-FFF2-40B4-BE49-F238E27FC236}">
                <a16:creationId xmlns:a16="http://schemas.microsoft.com/office/drawing/2014/main" id="{5CD39408-C49A-4750-A547-E1EAD06F807D}"/>
              </a:ext>
            </a:extLst>
          </p:cNvPr>
          <p:cNvSpPr>
            <a:spLocks noGrp="1"/>
          </p:cNvSpPr>
          <p:nvPr>
            <p:ph type="title"/>
          </p:nvPr>
        </p:nvSpPr>
        <p:spPr>
          <a:xfrm>
            <a:off x="810001" y="3033000"/>
            <a:ext cx="4676401" cy="792000"/>
          </a:xfrm>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D264671D-DEA0-4C96-A2C8-AF8E77F354FD}"/>
              </a:ext>
            </a:extLst>
          </p:cNvPr>
          <p:cNvSpPr>
            <a:spLocks noGrp="1"/>
          </p:cNvSpPr>
          <p:nvPr>
            <p:ph idx="1" hasCustomPrompt="1"/>
          </p:nvPr>
        </p:nvSpPr>
        <p:spPr>
          <a:xfrm>
            <a:off x="5615511" y="924301"/>
            <a:ext cx="2582180" cy="5009400"/>
          </a:xfrm>
        </p:spPr>
        <p:txBody>
          <a:bodyPr rtlCol="0" anchor="ct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u pied de page 6">
            <a:extLst>
              <a:ext uri="{FF2B5EF4-FFF2-40B4-BE49-F238E27FC236}">
                <a16:creationId xmlns:a16="http://schemas.microsoft.com/office/drawing/2014/main" id="{4FF0D2BD-AC28-47D6-8C93-74585CCB5BB5}"/>
              </a:ext>
            </a:extLst>
          </p:cNvPr>
          <p:cNvSpPr>
            <a:spLocks noGrp="1"/>
          </p:cNvSpPr>
          <p:nvPr>
            <p:ph type="ftr" sz="quarter" idx="10"/>
          </p:nvPr>
        </p:nvSpPr>
        <p:spPr/>
        <p:txBody>
          <a:bodyPr rtlCol="0"/>
          <a:lstStyle/>
          <a:p>
            <a:pPr rtl="0"/>
            <a:endParaRPr lang="fr-FR" noProof="0"/>
          </a:p>
        </p:txBody>
      </p:sp>
      <p:sp>
        <p:nvSpPr>
          <p:cNvPr id="8" name="Espace réservé du numéro de diapositive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bg1"/>
            </a:solidFill>
          </a:ln>
        </p:spPr>
        <p:txBody>
          <a:bodyPr rtlCol="0"/>
          <a:lstStyle>
            <a:lvl1pPr>
              <a:defRPr>
                <a:solidFill>
                  <a:schemeClr val="bg1"/>
                </a:solidFill>
              </a:defRPr>
            </a:lvl1pPr>
          </a:lstStyle>
          <a:p>
            <a:pPr rtl="0"/>
            <a:fld id="{7E0E41E9-E887-49CF-A358-8367F0C34840}" type="slidenum">
              <a:rPr lang="fr-FR" noProof="0" smtClean="0"/>
              <a:pPr rtl="0"/>
              <a:t>‹N°›</a:t>
            </a:fld>
            <a:endParaRPr lang="fr-FR" noProof="0"/>
          </a:p>
        </p:txBody>
      </p:sp>
    </p:spTree>
    <p:extLst>
      <p:ext uri="{BB962C8B-B14F-4D97-AF65-F5344CB8AC3E}">
        <p14:creationId xmlns:p14="http://schemas.microsoft.com/office/powerpoint/2010/main" val="909557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re, sous-en-tête, image et contenu">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2260600"/>
            <a:ext cx="9144000" cy="4597400"/>
          </a:xfrm>
          <a:solidFill>
            <a:schemeClr val="bg1">
              <a:lumMod val="95000"/>
            </a:schemeClr>
          </a:solidFill>
        </p:spPr>
        <p:txBody>
          <a:bodyPr tIns="0" bIns="0" rtlCol="0" anchor="ctr"/>
          <a:lstStyle>
            <a:lvl1pPr marL="0" indent="0" algn="ctr">
              <a:buNone/>
              <a:defRPr i="1"/>
            </a:lvl1pPr>
          </a:lstStyle>
          <a:p>
            <a:pPr rtl="0"/>
            <a:r>
              <a:rPr lang="fr-FR" noProof="0"/>
              <a:t>Insérez votre image ici</a:t>
            </a:r>
          </a:p>
        </p:txBody>
      </p:sp>
      <p:cxnSp>
        <p:nvCxnSpPr>
          <p:cNvPr id="14" name="Connecteur droit 13">
            <a:extLst>
              <a:ext uri="{FF2B5EF4-FFF2-40B4-BE49-F238E27FC236}">
                <a16:creationId xmlns:a16="http://schemas.microsoft.com/office/drawing/2014/main" id="{203C1BBA-DE16-432B-8D17-818D7C0681CA}"/>
              </a:ext>
            </a:extLst>
          </p:cNvPr>
          <p:cNvCxnSpPr/>
          <p:nvPr userDrawn="1"/>
        </p:nvCxnSpPr>
        <p:spPr>
          <a:xfrm>
            <a:off x="3609975" y="649043"/>
            <a:ext cx="0" cy="935633"/>
          </a:xfrm>
          <a:prstGeom prst="line">
            <a:avLst/>
          </a:prstGeom>
          <a:ln w="1270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Espace réservé du texte 15">
            <a:extLst>
              <a:ext uri="{FF2B5EF4-FFF2-40B4-BE49-F238E27FC236}">
                <a16:creationId xmlns:a16="http://schemas.microsoft.com/office/drawing/2014/main" id="{9721F72D-E459-4AC6-90FE-C37E1BE0C497}"/>
              </a:ext>
            </a:extLst>
          </p:cNvPr>
          <p:cNvSpPr>
            <a:spLocks noGrp="1"/>
          </p:cNvSpPr>
          <p:nvPr>
            <p:ph type="body" sz="quarter" idx="14" hasCustomPrompt="1"/>
          </p:nvPr>
        </p:nvSpPr>
        <p:spPr>
          <a:xfrm>
            <a:off x="809625" y="306391"/>
            <a:ext cx="2552700" cy="1622425"/>
          </a:xfrm>
        </p:spPr>
        <p:txBody>
          <a:bodyPr rtlCol="0" anchor="ctr">
            <a:normAutofit/>
          </a:bodyPr>
          <a:lstStyle>
            <a:lvl1pPr marL="0" indent="0">
              <a:buNone/>
              <a:defRPr sz="2800" b="1">
                <a:solidFill>
                  <a:schemeClr val="bg1"/>
                </a:solidFill>
              </a:defRPr>
            </a:lvl1pPr>
            <a:lvl2pPr marL="179384" indent="0">
              <a:buNone/>
              <a:defRPr/>
            </a:lvl2pPr>
            <a:lvl3pPr marL="357178" indent="0">
              <a:buNone/>
              <a:defRPr/>
            </a:lvl3pPr>
            <a:lvl4pPr marL="536561" indent="0">
              <a:buNone/>
              <a:defRPr/>
            </a:lvl4pPr>
            <a:lvl5pPr marL="715945" indent="0">
              <a:buNone/>
              <a:defRPr/>
            </a:lvl5pPr>
          </a:lstStyle>
          <a:p>
            <a:pPr lvl="0" rtl="0"/>
            <a:r>
              <a:rPr lang="fr-FR" noProof="0"/>
              <a:t>Placez votre sous-en-tête ici</a:t>
            </a:r>
          </a:p>
        </p:txBody>
      </p:sp>
      <p:sp>
        <p:nvSpPr>
          <p:cNvPr id="3" name="Espace réservé du contenu 2">
            <a:extLst>
              <a:ext uri="{FF2B5EF4-FFF2-40B4-BE49-F238E27FC236}">
                <a16:creationId xmlns:a16="http://schemas.microsoft.com/office/drawing/2014/main" id="{D264671D-DEA0-4C96-A2C8-AF8E77F354FD}"/>
              </a:ext>
            </a:extLst>
          </p:cNvPr>
          <p:cNvSpPr>
            <a:spLocks noGrp="1"/>
          </p:cNvSpPr>
          <p:nvPr>
            <p:ph idx="1" hasCustomPrompt="1"/>
          </p:nvPr>
        </p:nvSpPr>
        <p:spPr>
          <a:xfrm>
            <a:off x="3857627" y="305647"/>
            <a:ext cx="3315813" cy="1622425"/>
          </a:xfrm>
        </p:spPr>
        <p:txBody>
          <a:bodyPr rtlCol="0" anchor="ct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 name="Titre 1">
            <a:extLst>
              <a:ext uri="{FF2B5EF4-FFF2-40B4-BE49-F238E27FC236}">
                <a16:creationId xmlns:a16="http://schemas.microsoft.com/office/drawing/2014/main" id="{5CD39408-C49A-4750-A547-E1EAD06F807D}"/>
              </a:ext>
            </a:extLst>
          </p:cNvPr>
          <p:cNvSpPr>
            <a:spLocks noGrp="1"/>
          </p:cNvSpPr>
          <p:nvPr>
            <p:ph type="title"/>
          </p:nvPr>
        </p:nvSpPr>
        <p:spPr>
          <a:xfrm>
            <a:off x="810001" y="2268000"/>
            <a:ext cx="4676401" cy="792000"/>
          </a:xfrm>
        </p:spPr>
        <p:txBody>
          <a:bodyPr rtlCol="0"/>
          <a:lstStyle/>
          <a:p>
            <a:pPr rtl="0"/>
            <a:r>
              <a:rPr lang="fr-FR" noProof="0"/>
              <a:t>Modifiez le style du titre</a:t>
            </a:r>
          </a:p>
        </p:txBody>
      </p:sp>
      <p:sp>
        <p:nvSpPr>
          <p:cNvPr id="7" name="Espace réservé du pied de page 6">
            <a:extLst>
              <a:ext uri="{FF2B5EF4-FFF2-40B4-BE49-F238E27FC236}">
                <a16:creationId xmlns:a16="http://schemas.microsoft.com/office/drawing/2014/main" id="{4FF0D2BD-AC28-47D6-8C93-74585CCB5BB5}"/>
              </a:ext>
            </a:extLst>
          </p:cNvPr>
          <p:cNvSpPr>
            <a:spLocks noGrp="1"/>
          </p:cNvSpPr>
          <p:nvPr>
            <p:ph type="ftr" sz="quarter" idx="10"/>
          </p:nvPr>
        </p:nvSpPr>
        <p:spPr/>
        <p:txBody>
          <a:bodyPr rtlCol="0"/>
          <a:lstStyle/>
          <a:p>
            <a:pPr rtl="0"/>
            <a:endParaRPr lang="fr-FR" noProof="0"/>
          </a:p>
        </p:txBody>
      </p:sp>
      <p:sp>
        <p:nvSpPr>
          <p:cNvPr id="8" name="Espace réservé du numéro de diapositive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5">
                <a:lumMod val="50000"/>
              </a:schemeClr>
            </a:solidFill>
          </a:ln>
        </p:spPr>
        <p:txBody>
          <a:bodyPr rtlCol="0"/>
          <a:lstStyle>
            <a:lvl1pPr>
              <a:defRPr>
                <a:solidFill>
                  <a:schemeClr val="accent5">
                    <a:lumMod val="50000"/>
                  </a:schemeClr>
                </a:solidFill>
              </a:defRPr>
            </a:lvl1pPr>
          </a:lstStyle>
          <a:p>
            <a:pPr rtl="0"/>
            <a:fld id="{7E0E41E9-E887-49CF-A358-8367F0C34840}" type="slidenum">
              <a:rPr lang="fr-FR" noProof="0" smtClean="0"/>
              <a:pPr rtl="0"/>
              <a:t>‹N°›</a:t>
            </a:fld>
            <a:endParaRPr lang="fr-FR" noProof="0"/>
          </a:p>
        </p:txBody>
      </p:sp>
    </p:spTree>
    <p:extLst>
      <p:ext uri="{BB962C8B-B14F-4D97-AF65-F5344CB8AC3E}">
        <p14:creationId xmlns:p14="http://schemas.microsoft.com/office/powerpoint/2010/main" val="3328402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restreint : option 2">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4572000" y="0"/>
            <a:ext cx="4572000" cy="6858000"/>
          </a:xfrm>
          <a:prstGeom prst="hexagon">
            <a:avLst>
              <a:gd name="adj" fmla="val 7083"/>
              <a:gd name="vf" fmla="val 115470"/>
            </a:avLst>
          </a:prstGeom>
          <a:solidFill>
            <a:schemeClr val="bg1">
              <a:lumMod val="95000"/>
            </a:schemeClr>
          </a:solidFill>
        </p:spPr>
        <p:txBody>
          <a:bodyPr tIns="1512000" rtlCol="0"/>
          <a:lstStyle>
            <a:lvl1pPr marL="0" indent="0" algn="ctr">
              <a:buNone/>
              <a:defRPr i="1"/>
            </a:lvl1pPr>
          </a:lstStyle>
          <a:p>
            <a:pPr rtl="0"/>
            <a:r>
              <a:rPr lang="fr-FR" noProof="0"/>
              <a:t>Insérez votre image ici</a:t>
            </a:r>
          </a:p>
        </p:txBody>
      </p:sp>
      <p:sp>
        <p:nvSpPr>
          <p:cNvPr id="2" name="Titre 1">
            <a:extLst>
              <a:ext uri="{FF2B5EF4-FFF2-40B4-BE49-F238E27FC236}">
                <a16:creationId xmlns:a16="http://schemas.microsoft.com/office/drawing/2014/main" id="{5CD39408-C49A-4750-A547-E1EAD06F807D}"/>
              </a:ext>
            </a:extLst>
          </p:cNvPr>
          <p:cNvSpPr>
            <a:spLocks noGrp="1"/>
          </p:cNvSpPr>
          <p:nvPr>
            <p:ph type="title"/>
          </p:nvPr>
        </p:nvSpPr>
        <p:spPr>
          <a:xfrm>
            <a:off x="3657602" y="3033000"/>
            <a:ext cx="4676401" cy="792000"/>
          </a:xfrm>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D264671D-DEA0-4C96-A2C8-AF8E77F354FD}"/>
              </a:ext>
            </a:extLst>
          </p:cNvPr>
          <p:cNvSpPr>
            <a:spLocks noGrp="1"/>
          </p:cNvSpPr>
          <p:nvPr>
            <p:ph idx="1" hasCustomPrompt="1"/>
          </p:nvPr>
        </p:nvSpPr>
        <p:spPr>
          <a:xfrm>
            <a:off x="1043512" y="1873782"/>
            <a:ext cx="2582180" cy="3110443"/>
          </a:xfrm>
        </p:spPr>
        <p:txBody>
          <a:bodyPr rtlCol="0" anchor="ct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u pied de page 6">
            <a:extLst>
              <a:ext uri="{FF2B5EF4-FFF2-40B4-BE49-F238E27FC236}">
                <a16:creationId xmlns:a16="http://schemas.microsoft.com/office/drawing/2014/main" id="{4FF0D2BD-AC28-47D6-8C93-74585CCB5BB5}"/>
              </a:ext>
            </a:extLst>
          </p:cNvPr>
          <p:cNvSpPr>
            <a:spLocks noGrp="1"/>
          </p:cNvSpPr>
          <p:nvPr>
            <p:ph type="ftr" sz="quarter" idx="10"/>
          </p:nvPr>
        </p:nvSpPr>
        <p:spPr/>
        <p:txBody>
          <a:bodyPr rtlCol="0"/>
          <a:lstStyle/>
          <a:p>
            <a:pPr rtl="0"/>
            <a:endParaRPr lang="fr-FR" noProof="0"/>
          </a:p>
        </p:txBody>
      </p:sp>
      <p:sp>
        <p:nvSpPr>
          <p:cNvPr id="8" name="Espace réservé du numéro de diapositive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2">
                <a:lumMod val="50000"/>
              </a:schemeClr>
            </a:solidFill>
          </a:ln>
        </p:spPr>
        <p:txBody>
          <a:bodyPr rtlCol="0"/>
          <a:lstStyle>
            <a:lvl1pPr>
              <a:defRPr>
                <a:solidFill>
                  <a:schemeClr val="tx2"/>
                </a:solidFill>
              </a:defRPr>
            </a:lvl1p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936395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itation et imag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3438527" y="0"/>
            <a:ext cx="5705475" cy="6858000"/>
          </a:xfrm>
          <a:prstGeom prst="hexagon">
            <a:avLst>
              <a:gd name="adj" fmla="val 6667"/>
              <a:gd name="vf" fmla="val 115470"/>
            </a:avLst>
          </a:prstGeom>
          <a:solidFill>
            <a:schemeClr val="bg1">
              <a:lumMod val="95000"/>
            </a:schemeClr>
          </a:solidFill>
        </p:spPr>
        <p:txBody>
          <a:bodyPr lIns="0" tIns="0" rIns="0" bIns="0" rtlCol="0" anchor="ctr"/>
          <a:lstStyle>
            <a:lvl1pPr marL="0" indent="0" algn="ctr">
              <a:buNone/>
              <a:defRPr i="1"/>
            </a:lvl1pPr>
          </a:lstStyle>
          <a:p>
            <a:pPr rtl="0"/>
            <a:r>
              <a:rPr lang="fr-FR" noProof="0"/>
              <a:t>Insérez votre image ici</a:t>
            </a:r>
          </a:p>
        </p:txBody>
      </p:sp>
      <p:sp>
        <p:nvSpPr>
          <p:cNvPr id="2" name="Titre 1">
            <a:extLst>
              <a:ext uri="{FF2B5EF4-FFF2-40B4-BE49-F238E27FC236}">
                <a16:creationId xmlns:a16="http://schemas.microsoft.com/office/drawing/2014/main" id="{5CD39408-C49A-4750-A547-E1EAD06F807D}"/>
              </a:ext>
            </a:extLst>
          </p:cNvPr>
          <p:cNvSpPr>
            <a:spLocks noGrp="1"/>
          </p:cNvSpPr>
          <p:nvPr>
            <p:ph type="title"/>
          </p:nvPr>
        </p:nvSpPr>
        <p:spPr>
          <a:xfrm>
            <a:off x="647700" y="1449000"/>
            <a:ext cx="3697950" cy="3960000"/>
          </a:xfrm>
        </p:spPr>
        <p:txBody>
          <a:bodyPr lIns="180000" rIns="180000" rtlCol="0"/>
          <a:lstStyle>
            <a:lvl1pPr algn="ctr">
              <a:defRPr/>
            </a:lvl1pPr>
          </a:lstStyle>
          <a:p>
            <a:pPr rtl="0"/>
            <a:r>
              <a:rPr lang="fr-FR" noProof="0"/>
              <a:t>Modifiez le style du titre</a:t>
            </a:r>
          </a:p>
        </p:txBody>
      </p:sp>
      <p:sp>
        <p:nvSpPr>
          <p:cNvPr id="7" name="Espace réservé du pied de page 6">
            <a:extLst>
              <a:ext uri="{FF2B5EF4-FFF2-40B4-BE49-F238E27FC236}">
                <a16:creationId xmlns:a16="http://schemas.microsoft.com/office/drawing/2014/main" id="{4FF0D2BD-AC28-47D6-8C93-74585CCB5BB5}"/>
              </a:ext>
            </a:extLst>
          </p:cNvPr>
          <p:cNvSpPr>
            <a:spLocks noGrp="1"/>
          </p:cNvSpPr>
          <p:nvPr>
            <p:ph type="ftr" sz="quarter" idx="10"/>
          </p:nvPr>
        </p:nvSpPr>
        <p:spPr/>
        <p:txBody>
          <a:bodyPr rtlCol="0"/>
          <a:lstStyle>
            <a:lvl1pPr>
              <a:defRPr>
                <a:solidFill>
                  <a:schemeClr val="bg1"/>
                </a:solidFill>
              </a:defRPr>
            </a:lvl1pPr>
          </a:lstStyle>
          <a:p>
            <a:pPr rtl="0"/>
            <a:endParaRPr lang="fr-FR" noProof="0"/>
          </a:p>
        </p:txBody>
      </p:sp>
      <p:sp>
        <p:nvSpPr>
          <p:cNvPr id="8" name="Espace réservé du numéro de diapositive 7">
            <a:extLst>
              <a:ext uri="{FF2B5EF4-FFF2-40B4-BE49-F238E27FC236}">
                <a16:creationId xmlns:a16="http://schemas.microsoft.com/office/drawing/2014/main" id="{87165DED-91C9-42FC-97C3-122D43563AB4}"/>
              </a:ext>
            </a:extLst>
          </p:cNvPr>
          <p:cNvSpPr>
            <a:spLocks noGrp="1"/>
          </p:cNvSpPr>
          <p:nvPr>
            <p:ph type="sldNum" sz="quarter" idx="11"/>
          </p:nvPr>
        </p:nvSpPr>
        <p:spPr>
          <a:noFill/>
        </p:spPr>
        <p:txBody>
          <a:bodyPr rtlCol="0"/>
          <a:lstStyle>
            <a:lvl1pPr>
              <a:defRPr>
                <a:solidFill>
                  <a:schemeClr val="accent1"/>
                </a:solidFill>
              </a:defRPr>
            </a:lvl1p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708593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2C2F631-6179-4019-A4DE-E71E4BCD7A9A}"/>
              </a:ext>
            </a:extLst>
          </p:cNvPr>
          <p:cNvSpPr/>
          <p:nvPr userDrawn="1"/>
        </p:nvSpPr>
        <p:spPr>
          <a:xfrm>
            <a:off x="0" y="5"/>
            <a:ext cx="9144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a:extLst>
              <a:ext uri="{FF2B5EF4-FFF2-40B4-BE49-F238E27FC236}">
                <a16:creationId xmlns:a16="http://schemas.microsoft.com/office/drawing/2014/main" id="{A63BA779-F1DC-4871-8673-48F90A2ADB29}"/>
              </a:ext>
            </a:extLst>
          </p:cNvPr>
          <p:cNvSpPr>
            <a:spLocks noGrp="1"/>
          </p:cNvSpPr>
          <p:nvPr>
            <p:ph type="title"/>
          </p:nvPr>
        </p:nvSpPr>
        <p:spPr>
          <a:xfrm>
            <a:off x="809999" y="1152000"/>
            <a:ext cx="4455000" cy="792000"/>
          </a:xfrm>
        </p:spPr>
        <p:txBody>
          <a:bodyPr rtlCol="0"/>
          <a:lstStyle/>
          <a:p>
            <a:pPr rtl="0"/>
            <a:r>
              <a:rPr lang="fr-FR" noProof="0"/>
              <a:t>Modifiez le style du titre</a:t>
            </a:r>
          </a:p>
        </p:txBody>
      </p:sp>
      <p:sp>
        <p:nvSpPr>
          <p:cNvPr id="8" name="Espace réservé du pied de page 7">
            <a:extLst>
              <a:ext uri="{FF2B5EF4-FFF2-40B4-BE49-F238E27FC236}">
                <a16:creationId xmlns:a16="http://schemas.microsoft.com/office/drawing/2014/main" id="{FD0CDE65-1A53-4205-81E7-9806636D35D1}"/>
              </a:ext>
            </a:extLst>
          </p:cNvPr>
          <p:cNvSpPr>
            <a:spLocks noGrp="1"/>
          </p:cNvSpPr>
          <p:nvPr>
            <p:ph type="ftr" sz="quarter" idx="10"/>
          </p:nvPr>
        </p:nvSpPr>
        <p:spPr/>
        <p:txBody>
          <a:bodyPr rtlCol="0"/>
          <a:lstStyle/>
          <a:p>
            <a:pPr rtl="0"/>
            <a:endParaRPr lang="fr-FR" noProof="0"/>
          </a:p>
        </p:txBody>
      </p:sp>
      <p:sp>
        <p:nvSpPr>
          <p:cNvPr id="9" name="Espace réservé du numéro de diapositive 8">
            <a:extLst>
              <a:ext uri="{FF2B5EF4-FFF2-40B4-BE49-F238E27FC236}">
                <a16:creationId xmlns:a16="http://schemas.microsoft.com/office/drawing/2014/main" id="{9D1C7250-86AB-45C1-A1EF-F426666979B7}"/>
              </a:ext>
            </a:extLst>
          </p:cNvPr>
          <p:cNvSpPr>
            <a:spLocks noGrp="1"/>
          </p:cNvSpPr>
          <p:nvPr>
            <p:ph type="sldNum" sz="quarter" idx="11"/>
          </p:nvPr>
        </p:nvSpPr>
        <p:spPr/>
        <p:txBody>
          <a:bodyPr rtlCol="0"/>
          <a:lstStyle/>
          <a:p>
            <a:pPr rtl="0"/>
            <a:fld id="{7E0E41E9-E887-49CF-A358-8367F0C34840}" type="slidenum">
              <a:rPr lang="fr-FR" noProof="0" smtClean="0"/>
              <a:t>‹N°›</a:t>
            </a:fld>
            <a:endParaRPr lang="fr-FR" noProof="0"/>
          </a:p>
        </p:txBody>
      </p:sp>
      <p:sp>
        <p:nvSpPr>
          <p:cNvPr id="10" name="Espace réservé du contenu 2">
            <a:extLst>
              <a:ext uri="{FF2B5EF4-FFF2-40B4-BE49-F238E27FC236}">
                <a16:creationId xmlns:a16="http://schemas.microsoft.com/office/drawing/2014/main" id="{6D2A4D50-D5D7-4F67-A7F9-A34FE6E8980C}"/>
              </a:ext>
            </a:extLst>
          </p:cNvPr>
          <p:cNvSpPr>
            <a:spLocks noGrp="1"/>
          </p:cNvSpPr>
          <p:nvPr>
            <p:ph idx="1" hasCustomPrompt="1"/>
          </p:nvPr>
        </p:nvSpPr>
        <p:spPr>
          <a:xfrm>
            <a:off x="809999" y="2564296"/>
            <a:ext cx="3510000" cy="3141705"/>
          </a:xfrm>
          <a:solidFill>
            <a:schemeClr val="bg1"/>
          </a:solidFill>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contenu 2">
            <a:extLst>
              <a:ext uri="{FF2B5EF4-FFF2-40B4-BE49-F238E27FC236}">
                <a16:creationId xmlns:a16="http://schemas.microsoft.com/office/drawing/2014/main" id="{FC78E1E2-4A89-4703-BD74-7B982EBCB1B6}"/>
              </a:ext>
            </a:extLst>
          </p:cNvPr>
          <p:cNvSpPr>
            <a:spLocks noGrp="1"/>
          </p:cNvSpPr>
          <p:nvPr>
            <p:ph idx="12" hasCustomPrompt="1"/>
          </p:nvPr>
        </p:nvSpPr>
        <p:spPr>
          <a:xfrm>
            <a:off x="4816799" y="2564296"/>
            <a:ext cx="3510000" cy="3141705"/>
          </a:xfrm>
          <a:solidFill>
            <a:schemeClr val="bg1"/>
          </a:solidFill>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331192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AD4645D-B764-4859-9EF5-D320F7C474D4}"/>
              </a:ext>
            </a:extLst>
          </p:cNvPr>
          <p:cNvSpPr/>
          <p:nvPr userDrawn="1"/>
        </p:nvSpPr>
        <p:spPr>
          <a:xfrm>
            <a:off x="0" y="5"/>
            <a:ext cx="9144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a:extLst>
              <a:ext uri="{FF2B5EF4-FFF2-40B4-BE49-F238E27FC236}">
                <a16:creationId xmlns:a16="http://schemas.microsoft.com/office/drawing/2014/main" id="{A63BA779-F1DC-4871-8673-48F90A2ADB29}"/>
              </a:ext>
            </a:extLst>
          </p:cNvPr>
          <p:cNvSpPr>
            <a:spLocks noGrp="1"/>
          </p:cNvSpPr>
          <p:nvPr>
            <p:ph type="title"/>
          </p:nvPr>
        </p:nvSpPr>
        <p:spPr>
          <a:xfrm>
            <a:off x="809999" y="1152000"/>
            <a:ext cx="4455000" cy="792000"/>
          </a:xfrm>
        </p:spPr>
        <p:txBody>
          <a:bodyPr rtlCol="0"/>
          <a:lstStyle/>
          <a:p>
            <a:pPr rtl="0"/>
            <a:r>
              <a:rPr lang="fr-FR" noProof="0"/>
              <a:t>Modifiez le style du titre</a:t>
            </a:r>
          </a:p>
        </p:txBody>
      </p:sp>
      <p:sp>
        <p:nvSpPr>
          <p:cNvPr id="8" name="Espace réservé du pied de page 7">
            <a:extLst>
              <a:ext uri="{FF2B5EF4-FFF2-40B4-BE49-F238E27FC236}">
                <a16:creationId xmlns:a16="http://schemas.microsoft.com/office/drawing/2014/main" id="{FD0CDE65-1A53-4205-81E7-9806636D35D1}"/>
              </a:ext>
            </a:extLst>
          </p:cNvPr>
          <p:cNvSpPr>
            <a:spLocks noGrp="1"/>
          </p:cNvSpPr>
          <p:nvPr>
            <p:ph type="ftr" sz="quarter" idx="10"/>
          </p:nvPr>
        </p:nvSpPr>
        <p:spPr/>
        <p:txBody>
          <a:bodyPr rtlCol="0"/>
          <a:lstStyle/>
          <a:p>
            <a:pPr rtl="0"/>
            <a:endParaRPr lang="fr-FR" noProof="0"/>
          </a:p>
        </p:txBody>
      </p:sp>
      <p:sp>
        <p:nvSpPr>
          <p:cNvPr id="9" name="Espace réservé du numéro de diapositive 8">
            <a:extLst>
              <a:ext uri="{FF2B5EF4-FFF2-40B4-BE49-F238E27FC236}">
                <a16:creationId xmlns:a16="http://schemas.microsoft.com/office/drawing/2014/main" id="{9D1C7250-86AB-45C1-A1EF-F426666979B7}"/>
              </a:ext>
            </a:extLst>
          </p:cNvPr>
          <p:cNvSpPr>
            <a:spLocks noGrp="1"/>
          </p:cNvSpPr>
          <p:nvPr>
            <p:ph type="sldNum" sz="quarter" idx="11"/>
          </p:nvPr>
        </p:nvSpPr>
        <p:spPr/>
        <p:txBody>
          <a:bodyPr rtlCol="0"/>
          <a:lstStyle/>
          <a:p>
            <a:pPr rtl="0"/>
            <a:fld id="{7E0E41E9-E887-49CF-A358-8367F0C34840}" type="slidenum">
              <a:rPr lang="fr-FR" noProof="0" smtClean="0"/>
              <a:t>‹N°›</a:t>
            </a:fld>
            <a:endParaRPr lang="fr-FR" noProof="0"/>
          </a:p>
        </p:txBody>
      </p:sp>
      <p:sp>
        <p:nvSpPr>
          <p:cNvPr id="10" name="Espace réservé du contenu 2">
            <a:extLst>
              <a:ext uri="{FF2B5EF4-FFF2-40B4-BE49-F238E27FC236}">
                <a16:creationId xmlns:a16="http://schemas.microsoft.com/office/drawing/2014/main" id="{6D2A4D50-D5D7-4F67-A7F9-A34FE6E8980C}"/>
              </a:ext>
            </a:extLst>
          </p:cNvPr>
          <p:cNvSpPr>
            <a:spLocks noGrp="1"/>
          </p:cNvSpPr>
          <p:nvPr>
            <p:ph idx="1" hasCustomPrompt="1"/>
          </p:nvPr>
        </p:nvSpPr>
        <p:spPr>
          <a:xfrm>
            <a:off x="809999" y="3473076"/>
            <a:ext cx="3510000" cy="223292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contenu 2">
            <a:extLst>
              <a:ext uri="{FF2B5EF4-FFF2-40B4-BE49-F238E27FC236}">
                <a16:creationId xmlns:a16="http://schemas.microsoft.com/office/drawing/2014/main" id="{FC78E1E2-4A89-4703-BD74-7B982EBCB1B6}"/>
              </a:ext>
            </a:extLst>
          </p:cNvPr>
          <p:cNvSpPr>
            <a:spLocks noGrp="1"/>
          </p:cNvSpPr>
          <p:nvPr>
            <p:ph idx="12" hasCustomPrompt="1"/>
          </p:nvPr>
        </p:nvSpPr>
        <p:spPr>
          <a:xfrm>
            <a:off x="4816799" y="3473076"/>
            <a:ext cx="3510000" cy="223292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u texte 2">
            <a:extLst>
              <a:ext uri="{FF2B5EF4-FFF2-40B4-BE49-F238E27FC236}">
                <a16:creationId xmlns:a16="http://schemas.microsoft.com/office/drawing/2014/main" id="{4A0AF439-96CB-4860-A71E-A61E0D722A90}"/>
              </a:ext>
            </a:extLst>
          </p:cNvPr>
          <p:cNvSpPr>
            <a:spLocks noGrp="1"/>
          </p:cNvSpPr>
          <p:nvPr>
            <p:ph type="body" idx="13" hasCustomPrompt="1"/>
          </p:nvPr>
        </p:nvSpPr>
        <p:spPr>
          <a:xfrm>
            <a:off x="809999" y="2561013"/>
            <a:ext cx="3517203" cy="823912"/>
          </a:xfrm>
          <a:solidFill>
            <a:schemeClr val="accent1">
              <a:lumMod val="50000"/>
            </a:schemeClr>
          </a:solidFill>
        </p:spPr>
        <p:txBody>
          <a:bodyPr rtlCol="0" anchor="ctr"/>
          <a:lstStyle>
            <a:lvl1pPr marL="0" indent="0">
              <a:buNone/>
              <a:defRPr sz="2400"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rtl="0"/>
            <a:r>
              <a:rPr lang="fr-FR" noProof="0"/>
              <a:t>Modifiez les styles du texte du masque</a:t>
            </a:r>
          </a:p>
        </p:txBody>
      </p:sp>
      <p:sp>
        <p:nvSpPr>
          <p:cNvPr id="12" name="Espace réservé du texte 4">
            <a:extLst>
              <a:ext uri="{FF2B5EF4-FFF2-40B4-BE49-F238E27FC236}">
                <a16:creationId xmlns:a16="http://schemas.microsoft.com/office/drawing/2014/main" id="{20C3577A-AD90-453C-A7D5-994712C32F8A}"/>
              </a:ext>
            </a:extLst>
          </p:cNvPr>
          <p:cNvSpPr>
            <a:spLocks noGrp="1"/>
          </p:cNvSpPr>
          <p:nvPr>
            <p:ph type="body" sz="quarter" idx="3" hasCustomPrompt="1"/>
          </p:nvPr>
        </p:nvSpPr>
        <p:spPr>
          <a:xfrm>
            <a:off x="4816801" y="2561013"/>
            <a:ext cx="3517202" cy="823912"/>
          </a:xfrm>
          <a:solidFill>
            <a:schemeClr val="accent3">
              <a:lumMod val="50000"/>
            </a:schemeClr>
          </a:solidFill>
        </p:spPr>
        <p:txBody>
          <a:bodyPr rtlCol="0" anchor="ctr"/>
          <a:lstStyle>
            <a:lvl1pPr marL="0" indent="0">
              <a:buNone/>
              <a:defRPr sz="2400"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rtl="0"/>
            <a:r>
              <a:rPr lang="fr-FR" noProof="0"/>
              <a:t>Modifiez les styles du texte du masque</a:t>
            </a:r>
          </a:p>
        </p:txBody>
      </p:sp>
    </p:spTree>
    <p:extLst>
      <p:ext uri="{BB962C8B-B14F-4D97-AF65-F5344CB8AC3E}">
        <p14:creationId xmlns:p14="http://schemas.microsoft.com/office/powerpoint/2010/main" val="3876717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uniquement au centre à gauch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F7A7-3825-4674-B370-D3BEDD3FC66D}"/>
              </a:ext>
            </a:extLst>
          </p:cNvPr>
          <p:cNvSpPr/>
          <p:nvPr userDrawn="1"/>
        </p:nvSpPr>
        <p:spPr>
          <a:xfrm>
            <a:off x="0" y="0"/>
            <a:ext cx="457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a:extLst>
              <a:ext uri="{FF2B5EF4-FFF2-40B4-BE49-F238E27FC236}">
                <a16:creationId xmlns:a16="http://schemas.microsoft.com/office/drawing/2014/main" id="{5CD39408-C49A-4750-A547-E1EAD06F807D}"/>
              </a:ext>
            </a:extLst>
          </p:cNvPr>
          <p:cNvSpPr>
            <a:spLocks noGrp="1"/>
          </p:cNvSpPr>
          <p:nvPr>
            <p:ph type="title"/>
          </p:nvPr>
        </p:nvSpPr>
        <p:spPr>
          <a:xfrm>
            <a:off x="810002" y="3033000"/>
            <a:ext cx="4676401" cy="792000"/>
          </a:xfrm>
        </p:spPr>
        <p:txBody>
          <a:bodyPr rtlCol="0"/>
          <a:lstStyle/>
          <a:p>
            <a:pPr rtl="0"/>
            <a:r>
              <a:rPr lang="fr-FR" noProof="0"/>
              <a:t>Modifiez le style du titre</a:t>
            </a:r>
          </a:p>
        </p:txBody>
      </p:sp>
      <p:sp>
        <p:nvSpPr>
          <p:cNvPr id="3" name="Espace réservé du pied de page 2">
            <a:extLst>
              <a:ext uri="{FF2B5EF4-FFF2-40B4-BE49-F238E27FC236}">
                <a16:creationId xmlns:a16="http://schemas.microsoft.com/office/drawing/2014/main" id="{E9560AB5-7355-4D05-AA13-FCB0024AF862}"/>
              </a:ext>
            </a:extLst>
          </p:cNvPr>
          <p:cNvSpPr>
            <a:spLocks noGrp="1"/>
          </p:cNvSpPr>
          <p:nvPr>
            <p:ph type="ftr" sz="quarter" idx="10"/>
          </p:nvPr>
        </p:nvSpPr>
        <p:spPr/>
        <p:txBody>
          <a:bodyPr rtlCol="0"/>
          <a:lstStyle/>
          <a:p>
            <a:pPr rtl="0"/>
            <a:endParaRPr lang="fr-FR" noProof="0"/>
          </a:p>
        </p:txBody>
      </p:sp>
      <p:sp>
        <p:nvSpPr>
          <p:cNvPr id="19" name="Espace réservé du numéro de diapositive 18">
            <a:extLst>
              <a:ext uri="{FF2B5EF4-FFF2-40B4-BE49-F238E27FC236}">
                <a16:creationId xmlns:a16="http://schemas.microsoft.com/office/drawing/2014/main" id="{44CCDFF2-A2F9-4352-94BB-9BB119095D1A}"/>
              </a:ext>
            </a:extLst>
          </p:cNvPr>
          <p:cNvSpPr>
            <a:spLocks noGrp="1"/>
          </p:cNvSpPr>
          <p:nvPr>
            <p:ph type="sldNum" sz="quarter" idx="11"/>
          </p:nvPr>
        </p:nvSpPr>
        <p:spPr>
          <a:noFill/>
          <a:ln>
            <a:solidFill>
              <a:schemeClr val="accent3"/>
            </a:solidFill>
          </a:ln>
        </p:spPr>
        <p:txBody>
          <a:bodyPr rtlCol="0"/>
          <a:lstStyle>
            <a:lvl1pPr>
              <a:defRPr>
                <a:solidFill>
                  <a:schemeClr val="accent3"/>
                </a:solidFill>
              </a:defRPr>
            </a:lvl1p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264865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28FC5F6-F338-4AE4-BB23-26385BCFC423}" type="datetimeFigureOut">
              <a:rPr lang="en-US" smtClean="0"/>
              <a:t>6/8/2021</a:t>
            </a:fld>
            <a:endParaRPr lang="en-US" dirty="0"/>
          </a:p>
        </p:txBody>
      </p:sp>
      <p:sp>
        <p:nvSpPr>
          <p:cNvPr id="8" name="Footer Placeholder 7"/>
          <p:cNvSpPr>
            <a:spLocks noGrp="1"/>
          </p:cNvSpPr>
          <p:nvPr>
            <p:ph type="ftr" sz="quarter" idx="11"/>
          </p:nvPr>
        </p:nvSpPr>
        <p:spPr/>
        <p:txBody>
          <a:bodyPr/>
          <a:lstStyle/>
          <a:p>
            <a:pPr rtl="0"/>
            <a:endParaRPr lang="fr-FR" noProof="0"/>
          </a:p>
        </p:txBody>
      </p:sp>
      <p:sp>
        <p:nvSpPr>
          <p:cNvPr id="9" name="Slide Number Placeholder 8"/>
          <p:cNvSpPr>
            <a:spLocks noGrp="1"/>
          </p:cNvSpPr>
          <p:nvPr>
            <p:ph type="sldNum" sz="quarter" idx="12"/>
          </p:nvPr>
        </p:nvSpPr>
        <p:spPr/>
        <p:txBody>
          <a:bodyPr/>
          <a:lstStyle/>
          <a:p>
            <a:pPr rtl="0"/>
            <a:fld id="{7E0E41E9-E887-49CF-A358-8367F0C34840}" type="slidenum">
              <a:rPr lang="fr-FR" noProof="0" smtClean="0"/>
              <a:t>‹N°›</a:t>
            </a:fld>
            <a:endParaRPr lang="fr-FR" noProof="0"/>
          </a:p>
        </p:txBody>
      </p:sp>
    </p:spTree>
    <p:extLst>
      <p:ext uri="{BB962C8B-B14F-4D97-AF65-F5344CB8AC3E}">
        <p14:creationId xmlns:p14="http://schemas.microsoft.com/office/powerpoint/2010/main" val="643762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uniquement au centre à droi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F7A7-3825-4674-B370-D3BEDD3FC66D}"/>
              </a:ext>
            </a:extLst>
          </p:cNvPr>
          <p:cNvSpPr/>
          <p:nvPr userDrawn="1"/>
        </p:nvSpPr>
        <p:spPr>
          <a:xfrm>
            <a:off x="4572000" y="0"/>
            <a:ext cx="457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a:extLst>
              <a:ext uri="{FF2B5EF4-FFF2-40B4-BE49-F238E27FC236}">
                <a16:creationId xmlns:a16="http://schemas.microsoft.com/office/drawing/2014/main" id="{5CD39408-C49A-4750-A547-E1EAD06F807D}"/>
              </a:ext>
            </a:extLst>
          </p:cNvPr>
          <p:cNvSpPr>
            <a:spLocks noGrp="1"/>
          </p:cNvSpPr>
          <p:nvPr>
            <p:ph type="title"/>
          </p:nvPr>
        </p:nvSpPr>
        <p:spPr>
          <a:xfrm>
            <a:off x="3657602" y="3033000"/>
            <a:ext cx="4676401" cy="792000"/>
          </a:xfrm>
        </p:spPr>
        <p:txBody>
          <a:bodyPr rtlCol="0"/>
          <a:lstStyle/>
          <a:p>
            <a:pPr rtl="0"/>
            <a:r>
              <a:rPr lang="fr-FR" noProof="0"/>
              <a:t>Modifiez le style du titre</a:t>
            </a:r>
          </a:p>
        </p:txBody>
      </p:sp>
      <p:sp>
        <p:nvSpPr>
          <p:cNvPr id="3" name="Espace réservé du pied de page 2">
            <a:extLst>
              <a:ext uri="{FF2B5EF4-FFF2-40B4-BE49-F238E27FC236}">
                <a16:creationId xmlns:a16="http://schemas.microsoft.com/office/drawing/2014/main" id="{C29028F3-1D82-46F1-B1A3-00830CB35A9E}"/>
              </a:ext>
            </a:extLst>
          </p:cNvPr>
          <p:cNvSpPr>
            <a:spLocks noGrp="1"/>
          </p:cNvSpPr>
          <p:nvPr>
            <p:ph type="ftr" sz="quarter" idx="10"/>
          </p:nvPr>
        </p:nvSpPr>
        <p:spPr/>
        <p:txBody>
          <a:bodyPr rtlCol="0"/>
          <a:lstStyle/>
          <a:p>
            <a:pPr rtl="0"/>
            <a:endParaRPr lang="fr-FR" noProof="0"/>
          </a:p>
        </p:txBody>
      </p:sp>
      <p:sp>
        <p:nvSpPr>
          <p:cNvPr id="19" name="Espace réservé du numéro de diapositive 18">
            <a:extLst>
              <a:ext uri="{FF2B5EF4-FFF2-40B4-BE49-F238E27FC236}">
                <a16:creationId xmlns:a16="http://schemas.microsoft.com/office/drawing/2014/main" id="{2005FE9B-8EFA-4B5C-B7E0-1BA35304D2F7}"/>
              </a:ext>
            </a:extLst>
          </p:cNvPr>
          <p:cNvSpPr>
            <a:spLocks noGrp="1"/>
          </p:cNvSpPr>
          <p:nvPr>
            <p:ph type="sldNum" sz="quarter" idx="11"/>
          </p:nvPr>
        </p:nvSpPr>
        <p:spPr>
          <a:noFill/>
          <a:ln>
            <a:solidFill>
              <a:schemeClr val="bg1"/>
            </a:solidFill>
          </a:ln>
        </p:spPr>
        <p:txBody>
          <a:bodyPr rtlCol="0"/>
          <a:lstStyle>
            <a:lvl1pPr>
              <a:defRPr>
                <a:solidFill>
                  <a:schemeClr val="bg1"/>
                </a:solidFill>
              </a:defRPr>
            </a:lvl1p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205237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20EBB0C4-6273-4C6E-B9BD-2EDC30F1CD52}" type="datetimeFigureOut">
              <a:rPr lang="en-US" smtClean="0"/>
              <a:t>6/8/2021</a:t>
            </a:fld>
            <a:endParaRPr lang="en-US" dirty="0"/>
          </a:p>
        </p:txBody>
      </p:sp>
      <p:sp>
        <p:nvSpPr>
          <p:cNvPr id="8" name="Footer Placeholder 7"/>
          <p:cNvSpPr>
            <a:spLocks noGrp="1"/>
          </p:cNvSpPr>
          <p:nvPr>
            <p:ph type="ftr" sz="quarter" idx="11"/>
          </p:nvPr>
        </p:nvSpPr>
        <p:spPr/>
        <p:txBody>
          <a:bodyPr/>
          <a:lstStyle/>
          <a:p>
            <a:pPr rtl="0"/>
            <a:endParaRPr lang="fr-FR" noProof="0"/>
          </a:p>
        </p:txBody>
      </p:sp>
      <p:sp>
        <p:nvSpPr>
          <p:cNvPr id="9" name="Slide Number Placeholder 8"/>
          <p:cNvSpPr>
            <a:spLocks noGrp="1"/>
          </p:cNvSpPr>
          <p:nvPr>
            <p:ph type="sldNum" sz="quarter" idx="12"/>
          </p:nvPr>
        </p:nvSpPr>
        <p:spPr/>
        <p:txBody>
          <a:body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2833407072"/>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19AB4D41-86C1-4908-B66A-0B50CEB3BF29}" type="datetimeFigureOut">
              <a:rPr lang="en-US" smtClean="0"/>
              <a:t>6/8/2021</a:t>
            </a:fld>
            <a:endParaRPr lang="en-US" dirty="0"/>
          </a:p>
        </p:txBody>
      </p:sp>
      <p:sp>
        <p:nvSpPr>
          <p:cNvPr id="9" name="Footer Placeholder 8"/>
          <p:cNvSpPr>
            <a:spLocks noGrp="1"/>
          </p:cNvSpPr>
          <p:nvPr>
            <p:ph type="ftr" sz="quarter" idx="11"/>
          </p:nvPr>
        </p:nvSpPr>
        <p:spPr/>
        <p:txBody>
          <a:bodyPr/>
          <a:lstStyle/>
          <a:p>
            <a:pPr rtl="0"/>
            <a:endParaRPr lang="fr-FR" noProof="0"/>
          </a:p>
        </p:txBody>
      </p:sp>
      <p:sp>
        <p:nvSpPr>
          <p:cNvPr id="10" name="Slide Number Placeholder 9"/>
          <p:cNvSpPr>
            <a:spLocks noGrp="1"/>
          </p:cNvSpPr>
          <p:nvPr>
            <p:ph type="sldNum" sz="quarter" idx="12"/>
          </p:nvPr>
        </p:nvSpPr>
        <p:spPr/>
        <p:txBody>
          <a:body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356907614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2239" y="3143250"/>
            <a:ext cx="3288024"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98624D31-43A5-475A-80CF-332C9F6DCF35}" type="datetimeFigureOut">
              <a:rPr lang="en-US" smtClean="0"/>
              <a:t>6/8/2021</a:t>
            </a:fld>
            <a:endParaRPr lang="en-US" dirty="0"/>
          </a:p>
        </p:txBody>
      </p:sp>
      <p:sp>
        <p:nvSpPr>
          <p:cNvPr id="8" name="Footer Placeholder 7"/>
          <p:cNvSpPr>
            <a:spLocks noGrp="1"/>
          </p:cNvSpPr>
          <p:nvPr>
            <p:ph type="ftr" sz="quarter" idx="11"/>
          </p:nvPr>
        </p:nvSpPr>
        <p:spPr/>
        <p:txBody>
          <a:bodyPr/>
          <a:lstStyle/>
          <a:p>
            <a:pPr rtl="0"/>
            <a:endParaRPr lang="fr-FR" noProof="0"/>
          </a:p>
        </p:txBody>
      </p:sp>
      <p:sp>
        <p:nvSpPr>
          <p:cNvPr id="9" name="Slide Number Placeholder 8"/>
          <p:cNvSpPr>
            <a:spLocks noGrp="1"/>
          </p:cNvSpPr>
          <p:nvPr>
            <p:ph type="sldNum" sz="quarter" idx="12"/>
          </p:nvPr>
        </p:nvSpPr>
        <p:spPr/>
        <p:txBody>
          <a:bodyPr/>
          <a:lstStyle/>
          <a:p>
            <a:pPr rtl="0"/>
            <a:fld id="{7E0E41E9-E887-49CF-A358-8367F0C34840}" type="slidenum">
              <a:rPr lang="fr-FR" noProof="0" smtClean="0"/>
              <a:pPr/>
              <a:t>‹N°›</a:t>
            </a:fld>
            <a:endParaRPr lang="fr-FR" noProof="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83211064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6/8/2021</a:t>
            </a:fld>
            <a:endParaRPr lang="en-US" dirty="0"/>
          </a:p>
        </p:txBody>
      </p:sp>
      <p:sp>
        <p:nvSpPr>
          <p:cNvPr id="4" name="Footer Placeholder 3"/>
          <p:cNvSpPr>
            <a:spLocks noGrp="1"/>
          </p:cNvSpPr>
          <p:nvPr>
            <p:ph type="ftr" sz="quarter" idx="11"/>
          </p:nvPr>
        </p:nvSpPr>
        <p:spPr/>
        <p:txBody>
          <a:bodyPr/>
          <a:lstStyle/>
          <a:p>
            <a:pPr rtl="0"/>
            <a:endParaRPr lang="fr-FR" noProof="0"/>
          </a:p>
        </p:txBody>
      </p:sp>
      <p:sp>
        <p:nvSpPr>
          <p:cNvPr id="5" name="Slide Number Placeholder 4"/>
          <p:cNvSpPr>
            <a:spLocks noGrp="1"/>
          </p:cNvSpPr>
          <p:nvPr>
            <p:ph type="sldNum" sz="quarter" idx="12"/>
          </p:nvPr>
        </p:nvSpPr>
        <p:spPr/>
        <p:txBody>
          <a:body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8879871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6/8/2021</a:t>
            </a:fld>
            <a:endParaRPr lang="en-US" dirty="0"/>
          </a:p>
        </p:txBody>
      </p:sp>
      <p:sp>
        <p:nvSpPr>
          <p:cNvPr id="3" name="Footer Placeholder 2"/>
          <p:cNvSpPr>
            <a:spLocks noGrp="1"/>
          </p:cNvSpPr>
          <p:nvPr>
            <p:ph type="ftr" sz="quarter" idx="11"/>
          </p:nvPr>
        </p:nvSpPr>
        <p:spPr/>
        <p:txBody>
          <a:bodyPr/>
          <a:lstStyle/>
          <a:p>
            <a:pPr rtl="0"/>
            <a:endParaRPr lang="fr-FR" noProof="0"/>
          </a:p>
        </p:txBody>
      </p:sp>
      <p:sp>
        <p:nvSpPr>
          <p:cNvPr id="4" name="Slide Number Placeholder 3"/>
          <p:cNvSpPr>
            <a:spLocks noGrp="1"/>
          </p:cNvSpPr>
          <p:nvPr>
            <p:ph type="sldNum" sz="quarter" idx="12"/>
          </p:nvPr>
        </p:nvSpPr>
        <p:spPr/>
        <p:txBody>
          <a:bodyPr/>
          <a:lstStyle/>
          <a:p>
            <a:pPr rtl="0"/>
            <a:fld id="{7E0E41E9-E887-49CF-A358-8367F0C34840}" type="slidenum">
              <a:rPr lang="fr-FR" noProof="0" smtClean="0"/>
              <a:t>‹N°›</a:t>
            </a:fld>
            <a:endParaRPr lang="fr-FR" noProof="0"/>
          </a:p>
        </p:txBody>
      </p:sp>
    </p:spTree>
    <p:extLst>
      <p:ext uri="{BB962C8B-B14F-4D97-AF65-F5344CB8AC3E}">
        <p14:creationId xmlns:p14="http://schemas.microsoft.com/office/powerpoint/2010/main" val="229612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32ABBEA6-7C60-4B02-AE87-00D78D8422AF}" type="datetimeFigureOut">
              <a:rPr lang="en-US" smtClean="0"/>
              <a:t>6/8/2021</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pPr rtl="0"/>
            <a:endParaRPr lang="fr-FR" noProof="0"/>
          </a:p>
        </p:txBody>
      </p:sp>
      <p:sp>
        <p:nvSpPr>
          <p:cNvPr id="11" name="Slide Number Placeholder 10"/>
          <p:cNvSpPr>
            <a:spLocks noGrp="1"/>
          </p:cNvSpPr>
          <p:nvPr>
            <p:ph type="sldNum" sz="quarter" idx="12"/>
          </p:nvPr>
        </p:nvSpPr>
        <p:spPr/>
        <p:txBody>
          <a:bodyPr/>
          <a:lstStyle/>
          <a:p>
            <a:pPr rtl="0"/>
            <a:fld id="{7E0E41E9-E887-49CF-A358-8367F0C34840}" type="slidenum">
              <a:rPr lang="fr-FR" noProof="0" smtClean="0"/>
              <a:t>‹N°›</a:t>
            </a:fld>
            <a:endParaRPr lang="fr-FR" noProof="0"/>
          </a:p>
        </p:txBody>
      </p:sp>
    </p:spTree>
    <p:extLst>
      <p:ext uri="{BB962C8B-B14F-4D97-AF65-F5344CB8AC3E}">
        <p14:creationId xmlns:p14="http://schemas.microsoft.com/office/powerpoint/2010/main" val="419673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9CAD897-D46E-4AD2-BD9B-49DD3E640873}" type="datetimeFigureOut">
              <a:rPr lang="en-US" smtClean="0"/>
              <a:t>6/8/2021</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pPr rtl="0"/>
            <a:endParaRPr lang="fr-FR" noProof="0"/>
          </a:p>
        </p:txBody>
      </p:sp>
      <p:sp>
        <p:nvSpPr>
          <p:cNvPr id="10" name="Slide Number Placeholder 9"/>
          <p:cNvSpPr>
            <a:spLocks noGrp="1"/>
          </p:cNvSpPr>
          <p:nvPr>
            <p:ph type="sldNum" sz="quarter" idx="12"/>
          </p:nvPr>
        </p:nvSpPr>
        <p:spPr/>
        <p:txBody>
          <a:body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15253241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98624D31-43A5-475A-80CF-332C9F6DCF35}" type="datetimeFigureOut">
              <a:rPr lang="en-US" smtClean="0"/>
              <a:t>6/8/2021</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pPr rtl="0"/>
            <a:endParaRPr lang="fr-FR" noProof="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rtl="0"/>
            <a:fld id="{7E0E41E9-E887-49CF-A358-8367F0C34840}" type="slidenum">
              <a:rPr lang="fr-FR" noProof="0" smtClean="0"/>
              <a:pPr/>
              <a:t>‹N°›</a:t>
            </a:fld>
            <a:endParaRPr lang="fr-FR" noProof="0"/>
          </a:p>
        </p:txBody>
      </p:sp>
    </p:spTree>
    <p:extLst>
      <p:ext uri="{BB962C8B-B14F-4D97-AF65-F5344CB8AC3E}">
        <p14:creationId xmlns:p14="http://schemas.microsoft.com/office/powerpoint/2010/main" val="426053665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667" r:id="rId15"/>
    <p:sldLayoutId id="2147483668" r:id="rId16"/>
    <p:sldLayoutId id="2147483652" r:id="rId17"/>
    <p:sldLayoutId id="2147483666" r:id="rId18"/>
    <p:sldLayoutId id="2147483663" r:id="rId19"/>
    <p:sldLayoutId id="2147483664" r:id="rId20"/>
  </p:sldLayoutIdLst>
  <p:hf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3C904259-F299-441A-A828-7FD4602D5734}"/>
              </a:ext>
            </a:extLst>
          </p:cNvPr>
          <p:cNvSpPr>
            <a:spLocks noGrp="1"/>
          </p:cNvSpPr>
          <p:nvPr>
            <p:ph type="ctrTitle"/>
          </p:nvPr>
        </p:nvSpPr>
        <p:spPr>
          <a:xfrm>
            <a:off x="482601" y="820010"/>
            <a:ext cx="2561466" cy="3212654"/>
          </a:xfrm>
          <a:noFill/>
          <a:ln>
            <a:solidFill>
              <a:schemeClr val="bg1"/>
            </a:solidFill>
          </a:ln>
        </p:spPr>
        <p:txBody>
          <a:bodyPr vert="horz" lIns="274320" tIns="182880" rIns="274320" bIns="182880" rtlCol="0" anchor="ctr" anchorCtr="1">
            <a:normAutofit fontScale="90000"/>
          </a:bodyPr>
          <a:lstStyle/>
          <a:p>
            <a:pPr algn="ctr"/>
            <a:r>
              <a:rPr lang="fr-FR" sz="2100" dirty="0">
                <a:solidFill>
                  <a:schemeClr val="bg1"/>
                </a:solidFill>
              </a:rPr>
              <a:t>La détermination de la nature d’une pandémie selon ses caractéristiques propres grâce aux algorithmes SVM. </a:t>
            </a:r>
          </a:p>
        </p:txBody>
      </p:sp>
      <p:sp>
        <p:nvSpPr>
          <p:cNvPr id="5" name="Sous-titre 4">
            <a:extLst>
              <a:ext uri="{FF2B5EF4-FFF2-40B4-BE49-F238E27FC236}">
                <a16:creationId xmlns:a16="http://schemas.microsoft.com/office/drawing/2014/main" id="{5B18279B-2D44-4119-896A-22026349C4CB}"/>
              </a:ext>
            </a:extLst>
          </p:cNvPr>
          <p:cNvSpPr>
            <a:spLocks noGrp="1"/>
          </p:cNvSpPr>
          <p:nvPr>
            <p:ph type="subTitle" idx="1"/>
          </p:nvPr>
        </p:nvSpPr>
        <p:spPr>
          <a:xfrm>
            <a:off x="524832" y="4352544"/>
            <a:ext cx="2561466" cy="1239894"/>
          </a:xfrm>
        </p:spPr>
        <p:txBody>
          <a:bodyPr vert="horz" lIns="91440" tIns="45720" rIns="91440" bIns="45720" rtlCol="0">
            <a:normAutofit lnSpcReduction="10000"/>
          </a:bodyPr>
          <a:lstStyle/>
          <a:p>
            <a:pPr algn="ctr"/>
            <a:r>
              <a:rPr lang="en-US" sz="2000" dirty="0"/>
              <a:t>BRUSSELLE Stanislas </a:t>
            </a:r>
          </a:p>
          <a:p>
            <a:pPr algn="ctr"/>
            <a:r>
              <a:rPr lang="en-US" sz="2000" dirty="0"/>
              <a:t>TIPE 2020 – 2021</a:t>
            </a:r>
          </a:p>
          <a:p>
            <a:pPr algn="ctr"/>
            <a:r>
              <a:rPr lang="en-US" sz="2000" dirty="0"/>
              <a:t>N° inscription : 38860</a:t>
            </a:r>
          </a:p>
        </p:txBody>
      </p:sp>
      <p:pic>
        <p:nvPicPr>
          <p:cNvPr id="9" name="Espace réservé pour une image  8" descr="Graphiques financiers sur un écran sombre">
            <a:extLst>
              <a:ext uri="{FF2B5EF4-FFF2-40B4-BE49-F238E27FC236}">
                <a16:creationId xmlns:a16="http://schemas.microsoft.com/office/drawing/2014/main" id="{BAED6972-18BF-4C5F-A820-479E6491C893}"/>
              </a:ext>
            </a:extLst>
          </p:cNvPr>
          <p:cNvPicPr>
            <a:picLocks noGrp="1" noChangeAspect="1"/>
          </p:cNvPicPr>
          <p:nvPr>
            <p:ph type="pic" sz="quarter" idx="10"/>
          </p:nvPr>
        </p:nvPicPr>
        <p:blipFill rotWithShape="1">
          <a:blip r:embed="rId3"/>
          <a:srcRect l="22878" r="25601"/>
          <a:stretch/>
        </p:blipFill>
        <p:spPr>
          <a:xfrm>
            <a:off x="3490722" y="10"/>
            <a:ext cx="5653277" cy="6857989"/>
          </a:xfrm>
          <a:prstGeom prst="rect">
            <a:avLst/>
          </a:prstGeom>
        </p:spPr>
      </p:pic>
    </p:spTree>
    <p:extLst>
      <p:ext uri="{BB962C8B-B14F-4D97-AF65-F5344CB8AC3E}">
        <p14:creationId xmlns:p14="http://schemas.microsoft.com/office/powerpoint/2010/main" val="223884455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A91F5D-1D17-4EB4-B253-97E6CEBEA825}"/>
              </a:ext>
            </a:extLst>
          </p:cNvPr>
          <p:cNvSpPr>
            <a:spLocks noGrp="1"/>
          </p:cNvSpPr>
          <p:nvPr>
            <p:ph type="title"/>
          </p:nvPr>
        </p:nvSpPr>
        <p:spPr>
          <a:xfrm>
            <a:off x="707135" y="3689680"/>
            <a:ext cx="7729729" cy="855407"/>
          </a:xfrm>
          <a:noFill/>
          <a:ln>
            <a:solidFill>
              <a:schemeClr val="bg1"/>
            </a:solidFill>
          </a:ln>
        </p:spPr>
        <p:txBody>
          <a:bodyPr vert="horz" lIns="182880" tIns="182880" rIns="182880" bIns="182880" rtlCol="0" anchor="ctr">
            <a:normAutofit/>
          </a:bodyPr>
          <a:lstStyle/>
          <a:p>
            <a:r>
              <a:rPr lang="en-US" sz="2400" b="1" u="sng">
                <a:solidFill>
                  <a:schemeClr val="bg1"/>
                </a:solidFill>
              </a:rPr>
              <a:t>Complexité du code </a:t>
            </a:r>
          </a:p>
        </p:txBody>
      </p:sp>
      <p:pic>
        <p:nvPicPr>
          <p:cNvPr id="11" name="Espace réservé du contenu 10">
            <a:extLst>
              <a:ext uri="{FF2B5EF4-FFF2-40B4-BE49-F238E27FC236}">
                <a16:creationId xmlns:a16="http://schemas.microsoft.com/office/drawing/2014/main" id="{32EB9397-9756-47BF-AB5B-A4CCEDC4911B}"/>
              </a:ext>
            </a:extLst>
          </p:cNvPr>
          <p:cNvPicPr>
            <a:picLocks noGrp="1" noChangeAspect="1"/>
          </p:cNvPicPr>
          <p:nvPr>
            <p:ph idx="1"/>
          </p:nvPr>
        </p:nvPicPr>
        <p:blipFill rotWithShape="1">
          <a:blip r:embed="rId3"/>
          <a:srcRect t="2316" b="11196"/>
          <a:stretch/>
        </p:blipFill>
        <p:spPr>
          <a:xfrm>
            <a:off x="0" y="520356"/>
            <a:ext cx="9104863" cy="2994370"/>
          </a:xfrm>
          <a:prstGeom prst="rect">
            <a:avLst/>
          </a:prstGeom>
        </p:spPr>
      </p:pic>
      <p:sp>
        <p:nvSpPr>
          <p:cNvPr id="4" name="Espace réservé du numéro de diapositive 3">
            <a:extLst>
              <a:ext uri="{FF2B5EF4-FFF2-40B4-BE49-F238E27FC236}">
                <a16:creationId xmlns:a16="http://schemas.microsoft.com/office/drawing/2014/main" id="{32C3449A-C9A7-482F-9DE4-5F5945648CC3}"/>
              </a:ext>
            </a:extLst>
          </p:cNvPr>
          <p:cNvSpPr>
            <a:spLocks noGrp="1"/>
          </p:cNvSpPr>
          <p:nvPr>
            <p:ph type="sldNum" sz="quarter" idx="12"/>
          </p:nvPr>
        </p:nvSpPr>
        <p:spPr>
          <a:xfrm>
            <a:off x="8557590" y="6219534"/>
            <a:ext cx="365760" cy="365760"/>
          </a:xfrm>
        </p:spPr>
        <p:txBody>
          <a:bodyPr vert="horz" lIns="18288" tIns="45720" rIns="18288" bIns="45720" rtlCol="0" anchor="ctr">
            <a:normAutofit/>
          </a:bodyPr>
          <a:lstStyle/>
          <a:p>
            <a:pPr>
              <a:lnSpc>
                <a:spcPct val="90000"/>
              </a:lnSpc>
              <a:spcAft>
                <a:spcPts val="600"/>
              </a:spcAft>
            </a:pPr>
            <a:fld id="{7E0E41E9-E887-49CF-A358-8367F0C34840}" type="slidenum">
              <a:rPr lang="en-US" noProof="0" smtClean="0"/>
              <a:pPr>
                <a:lnSpc>
                  <a:spcPct val="90000"/>
                </a:lnSpc>
                <a:spcAft>
                  <a:spcPts val="600"/>
                </a:spcAft>
              </a:pPr>
              <a:t>10</a:t>
            </a:fld>
            <a:endParaRPr lang="en-US" noProof="0"/>
          </a:p>
        </p:txBody>
      </p:sp>
      <p:sp>
        <p:nvSpPr>
          <p:cNvPr id="2" name="ZoneTexte 1">
            <a:extLst>
              <a:ext uri="{FF2B5EF4-FFF2-40B4-BE49-F238E27FC236}">
                <a16:creationId xmlns:a16="http://schemas.microsoft.com/office/drawing/2014/main" id="{C7A21230-F55E-42A2-9F92-4185DCD417B7}"/>
              </a:ext>
            </a:extLst>
          </p:cNvPr>
          <p:cNvSpPr txBox="1"/>
          <p:nvPr/>
        </p:nvSpPr>
        <p:spPr>
          <a:xfrm>
            <a:off x="714414" y="4846082"/>
            <a:ext cx="2133563" cy="5545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914377">
              <a:spcBef>
                <a:spcPts val="1000"/>
              </a:spcBef>
              <a:buClr>
                <a:schemeClr val="accent2"/>
              </a:buClr>
            </a:pPr>
            <a:r>
              <a:rPr lang="en-US" dirty="0">
                <a:solidFill>
                  <a:schemeClr val="bg1"/>
                </a:solidFill>
              </a:rPr>
              <a:t>SVM avec Sklearn </a:t>
            </a:r>
          </a:p>
        </p:txBody>
      </p:sp>
    </p:spTree>
    <p:extLst>
      <p:ext uri="{BB962C8B-B14F-4D97-AF65-F5344CB8AC3E}">
        <p14:creationId xmlns:p14="http://schemas.microsoft.com/office/powerpoint/2010/main" val="279884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490B55-AFB5-47CB-8D79-91C405E10037}"/>
              </a:ext>
            </a:extLst>
          </p:cNvPr>
          <p:cNvSpPr>
            <a:spLocks noGrp="1"/>
          </p:cNvSpPr>
          <p:nvPr>
            <p:ph type="title"/>
          </p:nvPr>
        </p:nvSpPr>
        <p:spPr/>
        <p:txBody>
          <a:bodyPr/>
          <a:lstStyle/>
          <a:p>
            <a:r>
              <a:rPr lang="fr-FR" dirty="0"/>
              <a:t>fiabilité de L’ALGOrithme </a:t>
            </a:r>
          </a:p>
        </p:txBody>
      </p:sp>
      <p:sp>
        <p:nvSpPr>
          <p:cNvPr id="3" name="Espace réservé du contenu 2">
            <a:extLst>
              <a:ext uri="{FF2B5EF4-FFF2-40B4-BE49-F238E27FC236}">
                <a16:creationId xmlns:a16="http://schemas.microsoft.com/office/drawing/2014/main" id="{678B28FA-0BC5-40F5-8EB4-41B714B5B082}"/>
              </a:ext>
            </a:extLst>
          </p:cNvPr>
          <p:cNvSpPr>
            <a:spLocks noGrp="1"/>
          </p:cNvSpPr>
          <p:nvPr>
            <p:ph idx="1"/>
          </p:nvPr>
        </p:nvSpPr>
        <p:spPr/>
        <p:txBody>
          <a:bodyPr/>
          <a:lstStyle/>
          <a:p>
            <a:r>
              <a:rPr lang="fr-FR" dirty="0"/>
              <a:t>Pourcentage de réussite : </a:t>
            </a:r>
          </a:p>
        </p:txBody>
      </p:sp>
      <p:sp>
        <p:nvSpPr>
          <p:cNvPr id="4" name="Espace réservé du numéro de diapositive 3">
            <a:extLst>
              <a:ext uri="{FF2B5EF4-FFF2-40B4-BE49-F238E27FC236}">
                <a16:creationId xmlns:a16="http://schemas.microsoft.com/office/drawing/2014/main" id="{9AC29AC5-588C-413E-9CDA-FD549821A233}"/>
              </a:ext>
            </a:extLst>
          </p:cNvPr>
          <p:cNvSpPr>
            <a:spLocks noGrp="1"/>
          </p:cNvSpPr>
          <p:nvPr>
            <p:ph type="sldNum" sz="quarter" idx="12"/>
          </p:nvPr>
        </p:nvSpPr>
        <p:spPr/>
        <p:txBody>
          <a:bodyPr/>
          <a:lstStyle/>
          <a:p>
            <a:pPr rtl="0"/>
            <a:fld id="{7E0E41E9-E887-49CF-A358-8367F0C34840}" type="slidenum">
              <a:rPr lang="fr-FR" noProof="0" smtClean="0"/>
              <a:t>11</a:t>
            </a:fld>
            <a:endParaRPr lang="fr-FR" noProof="0"/>
          </a:p>
        </p:txBody>
      </p:sp>
      <p:graphicFrame>
        <p:nvGraphicFramePr>
          <p:cNvPr id="7" name="Graphique 6">
            <a:extLst>
              <a:ext uri="{FF2B5EF4-FFF2-40B4-BE49-F238E27FC236}">
                <a16:creationId xmlns:a16="http://schemas.microsoft.com/office/drawing/2014/main" id="{CDB937D3-5B90-4FCD-8891-4D08472A007C}"/>
              </a:ext>
            </a:extLst>
          </p:cNvPr>
          <p:cNvGraphicFramePr/>
          <p:nvPr>
            <p:extLst>
              <p:ext uri="{D42A27DB-BD31-4B8C-83A1-F6EECF244321}">
                <p14:modId xmlns:p14="http://schemas.microsoft.com/office/powerpoint/2010/main" val="4178323687"/>
              </p:ext>
            </p:extLst>
          </p:nvPr>
        </p:nvGraphicFramePr>
        <p:xfrm>
          <a:off x="1238249" y="2336799"/>
          <a:ext cx="6391275" cy="4454525"/>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383D8770-B4D6-4A84-AD1E-114E33E897FE}"/>
              </a:ext>
            </a:extLst>
          </p:cNvPr>
          <p:cNvSpPr txBox="1"/>
          <p:nvPr/>
        </p:nvSpPr>
        <p:spPr>
          <a:xfrm>
            <a:off x="2562226" y="5523976"/>
            <a:ext cx="704850" cy="369332"/>
          </a:xfrm>
          <a:prstGeom prst="rect">
            <a:avLst/>
          </a:prstGeom>
          <a:noFill/>
        </p:spPr>
        <p:txBody>
          <a:bodyPr wrap="square" rtlCol="0">
            <a:spAutoFit/>
          </a:bodyPr>
          <a:lstStyle/>
          <a:p>
            <a:r>
              <a:rPr lang="fr-FR" dirty="0"/>
              <a:t>72 %</a:t>
            </a:r>
          </a:p>
        </p:txBody>
      </p:sp>
      <p:sp>
        <p:nvSpPr>
          <p:cNvPr id="6" name="ZoneTexte 5">
            <a:extLst>
              <a:ext uri="{FF2B5EF4-FFF2-40B4-BE49-F238E27FC236}">
                <a16:creationId xmlns:a16="http://schemas.microsoft.com/office/drawing/2014/main" id="{0B7B86E5-DCCE-455D-96BD-B879E9B8A1FD}"/>
              </a:ext>
            </a:extLst>
          </p:cNvPr>
          <p:cNvSpPr txBox="1"/>
          <p:nvPr/>
        </p:nvSpPr>
        <p:spPr>
          <a:xfrm>
            <a:off x="3905250" y="4688443"/>
            <a:ext cx="647700" cy="369332"/>
          </a:xfrm>
          <a:prstGeom prst="rect">
            <a:avLst/>
          </a:prstGeom>
          <a:noFill/>
        </p:spPr>
        <p:txBody>
          <a:bodyPr wrap="square" rtlCol="0">
            <a:spAutoFit/>
          </a:bodyPr>
          <a:lstStyle/>
          <a:p>
            <a:r>
              <a:rPr lang="fr-FR" dirty="0"/>
              <a:t>17 %</a:t>
            </a:r>
          </a:p>
        </p:txBody>
      </p:sp>
      <p:sp>
        <p:nvSpPr>
          <p:cNvPr id="8" name="ZoneTexte 7">
            <a:extLst>
              <a:ext uri="{FF2B5EF4-FFF2-40B4-BE49-F238E27FC236}">
                <a16:creationId xmlns:a16="http://schemas.microsoft.com/office/drawing/2014/main" id="{EAE8FE50-DB60-4399-A7E2-D221F7D526DC}"/>
              </a:ext>
            </a:extLst>
          </p:cNvPr>
          <p:cNvSpPr txBox="1"/>
          <p:nvPr/>
        </p:nvSpPr>
        <p:spPr>
          <a:xfrm>
            <a:off x="5253037" y="3983187"/>
            <a:ext cx="923925" cy="369332"/>
          </a:xfrm>
          <a:prstGeom prst="rect">
            <a:avLst/>
          </a:prstGeom>
          <a:noFill/>
        </p:spPr>
        <p:txBody>
          <a:bodyPr wrap="square" rtlCol="0">
            <a:spAutoFit/>
          </a:bodyPr>
          <a:lstStyle/>
          <a:p>
            <a:r>
              <a:rPr lang="fr-FR" dirty="0"/>
              <a:t>10 %</a:t>
            </a:r>
          </a:p>
        </p:txBody>
      </p:sp>
      <p:sp>
        <p:nvSpPr>
          <p:cNvPr id="9" name="ZoneTexte 8">
            <a:extLst>
              <a:ext uri="{FF2B5EF4-FFF2-40B4-BE49-F238E27FC236}">
                <a16:creationId xmlns:a16="http://schemas.microsoft.com/office/drawing/2014/main" id="{129ACD72-0CD9-48BD-A9AD-2EFDB7DA9439}"/>
              </a:ext>
            </a:extLst>
          </p:cNvPr>
          <p:cNvSpPr txBox="1"/>
          <p:nvPr/>
        </p:nvSpPr>
        <p:spPr>
          <a:xfrm>
            <a:off x="3899407" y="5154644"/>
            <a:ext cx="647700" cy="369332"/>
          </a:xfrm>
          <a:prstGeom prst="rect">
            <a:avLst/>
          </a:prstGeom>
          <a:noFill/>
        </p:spPr>
        <p:txBody>
          <a:bodyPr wrap="square" rtlCol="0">
            <a:spAutoFit/>
          </a:bodyPr>
          <a:lstStyle/>
          <a:p>
            <a:r>
              <a:rPr lang="fr-FR" dirty="0"/>
              <a:t>63 %</a:t>
            </a:r>
          </a:p>
        </p:txBody>
      </p:sp>
      <p:sp>
        <p:nvSpPr>
          <p:cNvPr id="10" name="ZoneTexte 9">
            <a:extLst>
              <a:ext uri="{FF2B5EF4-FFF2-40B4-BE49-F238E27FC236}">
                <a16:creationId xmlns:a16="http://schemas.microsoft.com/office/drawing/2014/main" id="{B5231282-BBE5-4963-9954-315F11A3017A}"/>
              </a:ext>
            </a:extLst>
          </p:cNvPr>
          <p:cNvSpPr txBox="1"/>
          <p:nvPr/>
        </p:nvSpPr>
        <p:spPr>
          <a:xfrm>
            <a:off x="5253037" y="4837152"/>
            <a:ext cx="647700" cy="369332"/>
          </a:xfrm>
          <a:prstGeom prst="rect">
            <a:avLst/>
          </a:prstGeom>
          <a:noFill/>
        </p:spPr>
        <p:txBody>
          <a:bodyPr wrap="square" rtlCol="0">
            <a:spAutoFit/>
          </a:bodyPr>
          <a:lstStyle/>
          <a:p>
            <a:r>
              <a:rPr lang="fr-FR" dirty="0"/>
              <a:t>90 %</a:t>
            </a:r>
          </a:p>
        </p:txBody>
      </p:sp>
      <p:sp>
        <p:nvSpPr>
          <p:cNvPr id="11" name="ZoneTexte 10">
            <a:extLst>
              <a:ext uri="{FF2B5EF4-FFF2-40B4-BE49-F238E27FC236}">
                <a16:creationId xmlns:a16="http://schemas.microsoft.com/office/drawing/2014/main" id="{E3B311E2-BC2B-4604-B789-626227245EC1}"/>
              </a:ext>
            </a:extLst>
          </p:cNvPr>
          <p:cNvSpPr txBox="1"/>
          <p:nvPr/>
        </p:nvSpPr>
        <p:spPr>
          <a:xfrm>
            <a:off x="276225" y="6214348"/>
            <a:ext cx="3343275" cy="369332"/>
          </a:xfrm>
          <a:prstGeom prst="rect">
            <a:avLst/>
          </a:prstGeom>
          <a:noFill/>
        </p:spPr>
        <p:txBody>
          <a:bodyPr wrap="square" rtlCol="0">
            <a:spAutoFit/>
          </a:bodyPr>
          <a:lstStyle/>
          <a:p>
            <a:r>
              <a:rPr lang="fr-FR" dirty="0"/>
              <a:t>Pour 30 itérations à chaque fois</a:t>
            </a:r>
          </a:p>
        </p:txBody>
      </p:sp>
    </p:spTree>
    <p:extLst>
      <p:ext uri="{BB962C8B-B14F-4D97-AF65-F5344CB8AC3E}">
        <p14:creationId xmlns:p14="http://schemas.microsoft.com/office/powerpoint/2010/main" val="186069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F5519F21-96FA-41F1-A3BB-E68FD246C263}"/>
              </a:ext>
            </a:extLst>
          </p:cNvPr>
          <p:cNvPicPr>
            <a:picLocks noChangeAspect="1"/>
          </p:cNvPicPr>
          <p:nvPr/>
        </p:nvPicPr>
        <p:blipFill>
          <a:blip r:embed="rId2"/>
          <a:stretch>
            <a:fillRect/>
          </a:stretch>
        </p:blipFill>
        <p:spPr>
          <a:xfrm>
            <a:off x="139148" y="1886152"/>
            <a:ext cx="5959415" cy="3001618"/>
          </a:xfrm>
          <a:prstGeom prst="rect">
            <a:avLst/>
          </a:prstGeom>
        </p:spPr>
      </p:pic>
      <p:sp>
        <p:nvSpPr>
          <p:cNvPr id="3" name="Espace réservé du texte 2">
            <a:extLst>
              <a:ext uri="{FF2B5EF4-FFF2-40B4-BE49-F238E27FC236}">
                <a16:creationId xmlns:a16="http://schemas.microsoft.com/office/drawing/2014/main" id="{88E8D8C7-B17A-4315-963E-DD56025EC35D}"/>
              </a:ext>
            </a:extLst>
          </p:cNvPr>
          <p:cNvSpPr>
            <a:spLocks noGrp="1"/>
          </p:cNvSpPr>
          <p:nvPr>
            <p:ph type="body" sz="quarter" idx="14"/>
          </p:nvPr>
        </p:nvSpPr>
        <p:spPr/>
        <p:txBody>
          <a:bodyPr/>
          <a:lstStyle/>
          <a:p>
            <a:r>
              <a:rPr lang="fr-FR" dirty="0">
                <a:solidFill>
                  <a:schemeClr val="tx1"/>
                </a:solidFill>
              </a:rPr>
              <a:t>L’algorithme SVM sans boites noires </a:t>
            </a:r>
          </a:p>
        </p:txBody>
      </p:sp>
      <p:pic>
        <p:nvPicPr>
          <p:cNvPr id="10" name="Espace réservé du contenu 9" descr="Terminal Cmd">
            <a:extLst>
              <a:ext uri="{FF2B5EF4-FFF2-40B4-BE49-F238E27FC236}">
                <a16:creationId xmlns:a16="http://schemas.microsoft.com/office/drawing/2014/main" id="{3024BA92-FD38-413C-BEF6-374D350103CA}"/>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3657600" y="660400"/>
            <a:ext cx="914400" cy="914400"/>
          </a:xfrm>
        </p:spPr>
      </p:pic>
      <p:sp>
        <p:nvSpPr>
          <p:cNvPr id="5" name="Titre 4">
            <a:extLst>
              <a:ext uri="{FF2B5EF4-FFF2-40B4-BE49-F238E27FC236}">
                <a16:creationId xmlns:a16="http://schemas.microsoft.com/office/drawing/2014/main" id="{3FDF8A8D-F6C7-4E1F-A7D5-D028AD71B0C9}"/>
              </a:ext>
            </a:extLst>
          </p:cNvPr>
          <p:cNvSpPr>
            <a:spLocks noGrp="1"/>
          </p:cNvSpPr>
          <p:nvPr>
            <p:ph type="title"/>
          </p:nvPr>
        </p:nvSpPr>
        <p:spPr>
          <a:xfrm>
            <a:off x="4661405" y="660400"/>
            <a:ext cx="4482595" cy="792000"/>
          </a:xfrm>
          <a:solidFill>
            <a:srgbClr val="F7F7F7"/>
          </a:solidFill>
        </p:spPr>
        <p:txBody>
          <a:bodyPr/>
          <a:lstStyle/>
          <a:p>
            <a:r>
              <a:rPr lang="fr-FR">
                <a:cs typeface="Calibri Light"/>
              </a:rPr>
              <a:t>Idée mathématique</a:t>
            </a:r>
            <a:endParaRPr lang="fr-FR" dirty="0"/>
          </a:p>
        </p:txBody>
      </p:sp>
      <p:sp>
        <p:nvSpPr>
          <p:cNvPr id="6" name="Espace réservé du numéro de diapositive 5">
            <a:extLst>
              <a:ext uri="{FF2B5EF4-FFF2-40B4-BE49-F238E27FC236}">
                <a16:creationId xmlns:a16="http://schemas.microsoft.com/office/drawing/2014/main" id="{7228A4B0-51F6-4228-A7B0-EF59F7B281D6}"/>
              </a:ext>
            </a:extLst>
          </p:cNvPr>
          <p:cNvSpPr>
            <a:spLocks noGrp="1"/>
          </p:cNvSpPr>
          <p:nvPr>
            <p:ph type="sldNum" sz="quarter" idx="11"/>
          </p:nvPr>
        </p:nvSpPr>
        <p:spPr/>
        <p:txBody>
          <a:bodyPr/>
          <a:lstStyle/>
          <a:p>
            <a:pPr rtl="0"/>
            <a:fld id="{7E0E41E9-E887-49CF-A358-8367F0C34840}" type="slidenum">
              <a:rPr lang="fr-FR" noProof="0" smtClean="0"/>
              <a:pPr rtl="0"/>
              <a:t>12</a:t>
            </a:fld>
            <a:endParaRPr lang="fr-FR" noProof="0"/>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0E9DAB2-EA52-40D4-BBDF-8AE65AD6BC61}"/>
                  </a:ext>
                </a:extLst>
              </p:cNvPr>
              <p:cNvSpPr txBox="1"/>
              <p:nvPr/>
            </p:nvSpPr>
            <p:spPr>
              <a:xfrm>
                <a:off x="6339326" y="1928814"/>
                <a:ext cx="2665526" cy="1754326"/>
              </a:xfrm>
              <a:prstGeom prst="rect">
                <a:avLst/>
              </a:prstGeom>
              <a:solidFill>
                <a:schemeClr val="tx1">
                  <a:lumMod val="65000"/>
                  <a:lumOff val="35000"/>
                </a:schemeClr>
              </a:solidFill>
              <a:ln w="19050">
                <a:solidFill>
                  <a:schemeClr val="tx1"/>
                </a:solidFill>
              </a:ln>
            </p:spPr>
            <p:txBody>
              <a:bodyPr wrap="square" rtlCol="0">
                <a:spAutoFit/>
              </a:bodyPr>
              <a:lstStyle/>
              <a:p>
                <a:r>
                  <a:rPr lang="fr-FR" dirty="0">
                    <a:solidFill>
                      <a:schemeClr val="bg1"/>
                    </a:solidFill>
                  </a:rPr>
                  <a:t>Hypothèses :</a:t>
                </a:r>
              </a:p>
              <a:p>
                <a:pPr marL="285744" indent="-285744">
                  <a:buFontTx/>
                  <a:buChar char="-"/>
                </a:pPr>
                <a:r>
                  <a:rPr lang="fr-FR" dirty="0">
                    <a:solidFill>
                      <a:schemeClr val="bg1"/>
                    </a:solidFill>
                  </a:rPr>
                  <a:t>Linéairement séparable.</a:t>
                </a:r>
              </a:p>
              <a:p>
                <a:pPr marL="285744" indent="-285744">
                  <a:buFontTx/>
                  <a:buChar char="-"/>
                </a:pPr>
                <a:r>
                  <a:rPr lang="fr-FR" dirty="0">
                    <a:solidFill>
                      <a:schemeClr val="bg1"/>
                    </a:solidFill>
                  </a:rPr>
                  <a:t>Deux catégories seulement.</a:t>
                </a:r>
              </a:p>
              <a:p>
                <a:pPr marL="285744" indent="-285744">
                  <a:buFontTx/>
                  <a:buChar char="-"/>
                </a:pPr>
                <a:r>
                  <a:rPr lang="fr-FR" dirty="0">
                    <a:solidFill>
                      <a:schemeClr val="bg1"/>
                    </a:solidFill>
                  </a:rPr>
                  <a:t>Travail dans </a:t>
                </a:r>
                <a14:m>
                  <m:oMath xmlns:m="http://schemas.openxmlformats.org/officeDocument/2006/math">
                    <m:sSup>
                      <m:sSupPr>
                        <m:ctrlPr>
                          <a:rPr lang="fr-FR" i="1">
                            <a:solidFill>
                              <a:schemeClr val="bg1"/>
                            </a:solidFill>
                            <a:latin typeface="Cambria Math" panose="02040503050406030204" pitchFamily="18" charset="0"/>
                          </a:rPr>
                        </m:ctrlPr>
                      </m:sSupPr>
                      <m:e>
                        <m:r>
                          <m:rPr>
                            <m:nor/>
                          </m:rPr>
                          <a:rPr lang="fr-FR">
                            <a:solidFill>
                              <a:schemeClr val="bg1"/>
                            </a:solidFill>
                            <a:latin typeface="Calibri" panose="020F0502020204030204" pitchFamily="34" charset="0"/>
                            <a:ea typeface="Calibri" panose="020F0502020204030204" pitchFamily="34" charset="0"/>
                            <a:cs typeface="Times New Roman" panose="02020603050405020304" pitchFamily="18" charset="0"/>
                          </a:rPr>
                          <m:t>ℝ</m:t>
                        </m:r>
                      </m:e>
                      <m:sup>
                        <m:r>
                          <a:rPr lang="fr-FR"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𝑛</m:t>
                        </m:r>
                      </m:sup>
                    </m:sSup>
                  </m:oMath>
                </a14:m>
                <a:endParaRPr lang="fr-FR" dirty="0">
                  <a:solidFill>
                    <a:schemeClr val="bg1"/>
                  </a:solidFill>
                </a:endParaRPr>
              </a:p>
              <a:p>
                <a:endParaRPr lang="fr-FR" dirty="0">
                  <a:solidFill>
                    <a:schemeClr val="bg1"/>
                  </a:solidFill>
                </a:endParaRPr>
              </a:p>
            </p:txBody>
          </p:sp>
        </mc:Choice>
        <mc:Fallback xmlns="">
          <p:sp>
            <p:nvSpPr>
              <p:cNvPr id="7" name="ZoneTexte 6">
                <a:extLst>
                  <a:ext uri="{FF2B5EF4-FFF2-40B4-BE49-F238E27FC236}">
                    <a16:creationId xmlns:a16="http://schemas.microsoft.com/office/drawing/2014/main" id="{20E9DAB2-EA52-40D4-BBDF-8AE65AD6BC61}"/>
                  </a:ext>
                </a:extLst>
              </p:cNvPr>
              <p:cNvSpPr txBox="1">
                <a:spLocks noRot="1" noChangeAspect="1" noMove="1" noResize="1" noEditPoints="1" noAdjustHandles="1" noChangeArrowheads="1" noChangeShapeType="1" noTextEdit="1"/>
              </p:cNvSpPr>
              <p:nvPr/>
            </p:nvSpPr>
            <p:spPr>
              <a:xfrm>
                <a:off x="6339326" y="1928814"/>
                <a:ext cx="2665526" cy="1754326"/>
              </a:xfrm>
              <a:prstGeom prst="rect">
                <a:avLst/>
              </a:prstGeom>
              <a:blipFill>
                <a:blip r:embed="rId5"/>
                <a:stretch>
                  <a:fillRect l="-1818" t="-1375" r="-1364"/>
                </a:stretch>
              </a:blipFill>
              <a:ln w="19050">
                <a:solidFill>
                  <a:schemeClr val="tx1"/>
                </a:solidFill>
              </a:ln>
            </p:spPr>
            <p:txBody>
              <a:bodyPr/>
              <a:lstStyle/>
              <a:p>
                <a:r>
                  <a:rPr lang="fr-FR">
                    <a:noFill/>
                  </a:rPr>
                  <a:t> </a:t>
                </a:r>
              </a:p>
            </p:txBody>
          </p:sp>
        </mc:Fallback>
      </mc:AlternateContent>
    </p:spTree>
    <p:extLst>
      <p:ext uri="{BB962C8B-B14F-4D97-AF65-F5344CB8AC3E}">
        <p14:creationId xmlns:p14="http://schemas.microsoft.com/office/powerpoint/2010/main" val="3543007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descr="Une image contenant table&#10;&#10;Description générée automatiquement">
            <a:extLst>
              <a:ext uri="{FF2B5EF4-FFF2-40B4-BE49-F238E27FC236}">
                <a16:creationId xmlns:a16="http://schemas.microsoft.com/office/drawing/2014/main" id="{5C308306-6C6C-4A4A-87FA-AC6DBF8AD613}"/>
              </a:ext>
            </a:extLst>
          </p:cNvPr>
          <p:cNvPicPr>
            <a:picLocks noChangeAspect="1"/>
          </p:cNvPicPr>
          <p:nvPr/>
        </p:nvPicPr>
        <p:blipFill rotWithShape="1">
          <a:blip r:embed="rId2"/>
          <a:srcRect l="2030" t="2488" r="8602" b="2539"/>
          <a:stretch/>
        </p:blipFill>
        <p:spPr>
          <a:xfrm>
            <a:off x="4983414" y="1702556"/>
            <a:ext cx="3838575" cy="3722408"/>
          </a:xfrm>
          <a:prstGeom prst="rect">
            <a:avLst/>
          </a:prstGeom>
        </p:spPr>
      </p:pic>
      <p:sp>
        <p:nvSpPr>
          <p:cNvPr id="3" name="Espace réservé du texte 2">
            <a:extLst>
              <a:ext uri="{FF2B5EF4-FFF2-40B4-BE49-F238E27FC236}">
                <a16:creationId xmlns:a16="http://schemas.microsoft.com/office/drawing/2014/main" id="{88E8D8C7-B17A-4315-963E-DD56025EC35D}"/>
              </a:ext>
            </a:extLst>
          </p:cNvPr>
          <p:cNvSpPr>
            <a:spLocks noGrp="1"/>
          </p:cNvSpPr>
          <p:nvPr>
            <p:ph type="body" sz="quarter" idx="14"/>
          </p:nvPr>
        </p:nvSpPr>
        <p:spPr/>
        <p:txBody>
          <a:bodyPr/>
          <a:lstStyle/>
          <a:p>
            <a:r>
              <a:rPr lang="fr-FR" dirty="0">
                <a:solidFill>
                  <a:schemeClr val="tx1"/>
                </a:solidFill>
              </a:rPr>
              <a:t>L’algorithme SVM sans boites noires </a:t>
            </a:r>
          </a:p>
        </p:txBody>
      </p:sp>
      <p:pic>
        <p:nvPicPr>
          <p:cNvPr id="10" name="Espace réservé du contenu 9" descr="Terminal Cmd">
            <a:extLst>
              <a:ext uri="{FF2B5EF4-FFF2-40B4-BE49-F238E27FC236}">
                <a16:creationId xmlns:a16="http://schemas.microsoft.com/office/drawing/2014/main" id="{3024BA92-FD38-413C-BEF6-374D350103CA}"/>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3657600" y="660400"/>
            <a:ext cx="914400" cy="914400"/>
          </a:xfrm>
        </p:spPr>
      </p:pic>
      <p:sp>
        <p:nvSpPr>
          <p:cNvPr id="5" name="Titre 4">
            <a:extLst>
              <a:ext uri="{FF2B5EF4-FFF2-40B4-BE49-F238E27FC236}">
                <a16:creationId xmlns:a16="http://schemas.microsoft.com/office/drawing/2014/main" id="{3FDF8A8D-F6C7-4E1F-A7D5-D028AD71B0C9}"/>
              </a:ext>
            </a:extLst>
          </p:cNvPr>
          <p:cNvSpPr>
            <a:spLocks noGrp="1"/>
          </p:cNvSpPr>
          <p:nvPr>
            <p:ph type="title"/>
          </p:nvPr>
        </p:nvSpPr>
        <p:spPr>
          <a:xfrm>
            <a:off x="4661405" y="660400"/>
            <a:ext cx="4482595" cy="792000"/>
          </a:xfrm>
          <a:solidFill>
            <a:srgbClr val="F7F7F7"/>
          </a:solidFill>
        </p:spPr>
        <p:txBody>
          <a:bodyPr>
            <a:normAutofit fontScale="90000"/>
          </a:bodyPr>
          <a:lstStyle/>
          <a:p>
            <a:r>
              <a:rPr lang="fr-FR">
                <a:cs typeface="Calibri Light"/>
              </a:rPr>
              <a:t>Réalisation en Python </a:t>
            </a:r>
            <a:endParaRPr lang="fr-FR" dirty="0"/>
          </a:p>
        </p:txBody>
      </p:sp>
      <p:sp>
        <p:nvSpPr>
          <p:cNvPr id="6" name="Espace réservé du numéro de diapositive 5">
            <a:extLst>
              <a:ext uri="{FF2B5EF4-FFF2-40B4-BE49-F238E27FC236}">
                <a16:creationId xmlns:a16="http://schemas.microsoft.com/office/drawing/2014/main" id="{7228A4B0-51F6-4228-A7B0-EF59F7B281D6}"/>
              </a:ext>
            </a:extLst>
          </p:cNvPr>
          <p:cNvSpPr>
            <a:spLocks noGrp="1"/>
          </p:cNvSpPr>
          <p:nvPr>
            <p:ph type="sldNum" sz="quarter" idx="11"/>
          </p:nvPr>
        </p:nvSpPr>
        <p:spPr/>
        <p:txBody>
          <a:bodyPr/>
          <a:lstStyle/>
          <a:p>
            <a:pPr rtl="0"/>
            <a:fld id="{7E0E41E9-E887-49CF-A358-8367F0C34840}" type="slidenum">
              <a:rPr lang="fr-FR" noProof="0" smtClean="0"/>
              <a:pPr rtl="0"/>
              <a:t>13</a:t>
            </a:fld>
            <a:endParaRPr lang="fr-FR" noProof="0"/>
          </a:p>
        </p:txBody>
      </p:sp>
      <p:pic>
        <p:nvPicPr>
          <p:cNvPr id="14" name="Image 13">
            <a:extLst>
              <a:ext uri="{FF2B5EF4-FFF2-40B4-BE49-F238E27FC236}">
                <a16:creationId xmlns:a16="http://schemas.microsoft.com/office/drawing/2014/main" id="{302C7804-C472-4899-9420-99594642166C}"/>
              </a:ext>
            </a:extLst>
          </p:cNvPr>
          <p:cNvPicPr>
            <a:picLocks noChangeAspect="1"/>
          </p:cNvPicPr>
          <p:nvPr/>
        </p:nvPicPr>
        <p:blipFill>
          <a:blip r:embed="rId5"/>
          <a:stretch>
            <a:fillRect/>
          </a:stretch>
        </p:blipFill>
        <p:spPr>
          <a:xfrm>
            <a:off x="-1" y="2048723"/>
            <a:ext cx="4571999" cy="2122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Image 15">
            <a:extLst>
              <a:ext uri="{FF2B5EF4-FFF2-40B4-BE49-F238E27FC236}">
                <a16:creationId xmlns:a16="http://schemas.microsoft.com/office/drawing/2014/main" id="{51A933E7-95AD-4C8D-BD6F-364743C065F2}"/>
              </a:ext>
            </a:extLst>
          </p:cNvPr>
          <p:cNvPicPr>
            <a:picLocks noChangeAspect="1"/>
          </p:cNvPicPr>
          <p:nvPr/>
        </p:nvPicPr>
        <p:blipFill>
          <a:blip r:embed="rId6"/>
          <a:stretch>
            <a:fillRect/>
          </a:stretch>
        </p:blipFill>
        <p:spPr>
          <a:xfrm>
            <a:off x="0" y="4171324"/>
            <a:ext cx="4571998" cy="21260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ZoneTexte 16">
            <a:extLst>
              <a:ext uri="{FF2B5EF4-FFF2-40B4-BE49-F238E27FC236}">
                <a16:creationId xmlns:a16="http://schemas.microsoft.com/office/drawing/2014/main" id="{287061AD-1655-4B4E-B2DB-FBA6D60A3B09}"/>
              </a:ext>
            </a:extLst>
          </p:cNvPr>
          <p:cNvSpPr txBox="1"/>
          <p:nvPr/>
        </p:nvSpPr>
        <p:spPr>
          <a:xfrm>
            <a:off x="100222" y="3059668"/>
            <a:ext cx="895351" cy="369332"/>
          </a:xfrm>
          <a:prstGeom prst="rect">
            <a:avLst/>
          </a:prstGeom>
          <a:noFill/>
        </p:spPr>
        <p:txBody>
          <a:bodyPr wrap="square" rtlCol="0">
            <a:spAutoFit/>
          </a:bodyPr>
          <a:lstStyle/>
          <a:p>
            <a:r>
              <a:rPr lang="fr-FR" dirty="0"/>
              <a:t>False</a:t>
            </a:r>
          </a:p>
        </p:txBody>
      </p:sp>
      <p:sp>
        <p:nvSpPr>
          <p:cNvPr id="19" name="ZoneTexte 18">
            <a:extLst>
              <a:ext uri="{FF2B5EF4-FFF2-40B4-BE49-F238E27FC236}">
                <a16:creationId xmlns:a16="http://schemas.microsoft.com/office/drawing/2014/main" id="{E7A3737D-8A1A-4C14-B428-5D8DB8DD3D5F}"/>
              </a:ext>
            </a:extLst>
          </p:cNvPr>
          <p:cNvSpPr txBox="1"/>
          <p:nvPr/>
        </p:nvSpPr>
        <p:spPr>
          <a:xfrm>
            <a:off x="100222" y="5128062"/>
            <a:ext cx="895351" cy="369332"/>
          </a:xfrm>
          <a:prstGeom prst="rect">
            <a:avLst/>
          </a:prstGeom>
          <a:noFill/>
        </p:spPr>
        <p:txBody>
          <a:bodyPr wrap="square" rtlCol="0">
            <a:spAutoFit/>
          </a:bodyPr>
          <a:lstStyle/>
          <a:p>
            <a:r>
              <a:rPr lang="fr-FR" dirty="0"/>
              <a:t>True</a:t>
            </a:r>
          </a:p>
        </p:txBody>
      </p:sp>
      <p:pic>
        <p:nvPicPr>
          <p:cNvPr id="13" name="Graphique 12" descr="Pensée avec un remplissage uni">
            <a:extLst>
              <a:ext uri="{FF2B5EF4-FFF2-40B4-BE49-F238E27FC236}">
                <a16:creationId xmlns:a16="http://schemas.microsoft.com/office/drawing/2014/main" id="{1E487320-99A0-4B92-BF66-23596435F6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68548" y="4291213"/>
            <a:ext cx="2109587" cy="2109587"/>
          </a:xfrm>
          <a:prstGeom prst="rect">
            <a:avLst/>
          </a:prstGeom>
        </p:spPr>
      </p:pic>
      <p:sp>
        <p:nvSpPr>
          <p:cNvPr id="8" name="ZoneTexte 7">
            <a:extLst>
              <a:ext uri="{FF2B5EF4-FFF2-40B4-BE49-F238E27FC236}">
                <a16:creationId xmlns:a16="http://schemas.microsoft.com/office/drawing/2014/main" id="{C01F63AC-8523-4780-9550-CDEEEA0CA27F}"/>
              </a:ext>
            </a:extLst>
          </p:cNvPr>
          <p:cNvSpPr txBox="1"/>
          <p:nvPr/>
        </p:nvSpPr>
        <p:spPr>
          <a:xfrm>
            <a:off x="5457825" y="2466975"/>
            <a:ext cx="2109587"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87390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A91F5D-1D17-4EB4-B253-97E6CEBEA825}"/>
              </a:ext>
            </a:extLst>
          </p:cNvPr>
          <p:cNvSpPr>
            <a:spLocks noGrp="1"/>
          </p:cNvSpPr>
          <p:nvPr>
            <p:ph type="title"/>
          </p:nvPr>
        </p:nvSpPr>
        <p:spPr>
          <a:xfrm>
            <a:off x="707141" y="4117266"/>
            <a:ext cx="7729729" cy="855407"/>
          </a:xfrm>
          <a:noFill/>
          <a:ln>
            <a:solidFill>
              <a:schemeClr val="bg1"/>
            </a:solidFill>
          </a:ln>
        </p:spPr>
        <p:txBody>
          <a:bodyPr vert="horz" lIns="182880" tIns="182880" rIns="182880" bIns="182880" rtlCol="0" anchor="ctr">
            <a:normAutofit/>
          </a:bodyPr>
          <a:lstStyle/>
          <a:p>
            <a:r>
              <a:rPr lang="en-US" sz="2400" b="1" u="sng" dirty="0">
                <a:solidFill>
                  <a:schemeClr val="bg1"/>
                </a:solidFill>
              </a:rPr>
              <a:t>Complexité du code </a:t>
            </a:r>
          </a:p>
        </p:txBody>
      </p:sp>
      <p:sp>
        <p:nvSpPr>
          <p:cNvPr id="4" name="Espace réservé du numéro de diapositive 3">
            <a:extLst>
              <a:ext uri="{FF2B5EF4-FFF2-40B4-BE49-F238E27FC236}">
                <a16:creationId xmlns:a16="http://schemas.microsoft.com/office/drawing/2014/main" id="{32C3449A-C9A7-482F-9DE4-5F5945648CC3}"/>
              </a:ext>
            </a:extLst>
          </p:cNvPr>
          <p:cNvSpPr>
            <a:spLocks noGrp="1"/>
          </p:cNvSpPr>
          <p:nvPr>
            <p:ph type="sldNum" sz="quarter" idx="12"/>
          </p:nvPr>
        </p:nvSpPr>
        <p:spPr>
          <a:xfrm>
            <a:off x="8682473" y="6199380"/>
            <a:ext cx="365760" cy="365760"/>
          </a:xfrm>
        </p:spPr>
        <p:txBody>
          <a:bodyPr vert="horz" lIns="18288" tIns="45720" rIns="18288" bIns="45720" rtlCol="0" anchor="ctr">
            <a:normAutofit/>
          </a:bodyPr>
          <a:lstStyle/>
          <a:p>
            <a:pPr>
              <a:lnSpc>
                <a:spcPct val="90000"/>
              </a:lnSpc>
              <a:spcAft>
                <a:spcPts val="600"/>
              </a:spcAft>
            </a:pPr>
            <a:fld id="{7E0E41E9-E887-49CF-A358-8367F0C34840}" type="slidenum">
              <a:rPr lang="en-US" noProof="0" smtClean="0"/>
              <a:pPr>
                <a:lnSpc>
                  <a:spcPct val="90000"/>
                </a:lnSpc>
                <a:spcAft>
                  <a:spcPts val="600"/>
                </a:spcAft>
              </a:pPr>
              <a:t>14</a:t>
            </a:fld>
            <a:endParaRPr lang="en-US" noProof="0"/>
          </a:p>
        </p:txBody>
      </p:sp>
      <p:sp>
        <p:nvSpPr>
          <p:cNvPr id="2" name="ZoneTexte 1">
            <a:extLst>
              <a:ext uri="{FF2B5EF4-FFF2-40B4-BE49-F238E27FC236}">
                <a16:creationId xmlns:a16="http://schemas.microsoft.com/office/drawing/2014/main" id="{C7A21230-F55E-42A2-9F92-4185DCD417B7}"/>
              </a:ext>
            </a:extLst>
          </p:cNvPr>
          <p:cNvSpPr txBox="1"/>
          <p:nvPr/>
        </p:nvSpPr>
        <p:spPr>
          <a:xfrm>
            <a:off x="707141" y="5424187"/>
            <a:ext cx="2571713" cy="5545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914377">
              <a:spcBef>
                <a:spcPts val="1000"/>
              </a:spcBef>
              <a:buClr>
                <a:schemeClr val="accent2"/>
              </a:buClr>
            </a:pPr>
            <a:r>
              <a:rPr lang="en-US" dirty="0">
                <a:solidFill>
                  <a:schemeClr val="bg1"/>
                </a:solidFill>
              </a:rPr>
              <a:t>SVM sans </a:t>
            </a:r>
            <a:r>
              <a:rPr lang="en-US" dirty="0" err="1">
                <a:solidFill>
                  <a:schemeClr val="bg1"/>
                </a:solidFill>
              </a:rPr>
              <a:t>boites</a:t>
            </a:r>
            <a:r>
              <a:rPr lang="en-US" dirty="0">
                <a:solidFill>
                  <a:schemeClr val="bg1"/>
                </a:solidFill>
              </a:rPr>
              <a:t> </a:t>
            </a:r>
            <a:r>
              <a:rPr lang="en-US" dirty="0" err="1">
                <a:solidFill>
                  <a:schemeClr val="bg1"/>
                </a:solidFill>
              </a:rPr>
              <a:t>noires</a:t>
            </a:r>
            <a:r>
              <a:rPr lang="en-US" dirty="0">
                <a:solidFill>
                  <a:schemeClr val="bg1"/>
                </a:solidFill>
              </a:rPr>
              <a:t> </a:t>
            </a:r>
          </a:p>
        </p:txBody>
      </p:sp>
      <p:pic>
        <p:nvPicPr>
          <p:cNvPr id="7" name="Espace réservé du contenu 6">
            <a:extLst>
              <a:ext uri="{FF2B5EF4-FFF2-40B4-BE49-F238E27FC236}">
                <a16:creationId xmlns:a16="http://schemas.microsoft.com/office/drawing/2014/main" id="{26649EAF-F505-493F-95BB-79C9D4F301BB}"/>
              </a:ext>
            </a:extLst>
          </p:cNvPr>
          <p:cNvPicPr>
            <a:picLocks noGrp="1" noChangeAspect="1"/>
          </p:cNvPicPr>
          <p:nvPr>
            <p:ph idx="1"/>
          </p:nvPr>
        </p:nvPicPr>
        <p:blipFill>
          <a:blip r:embed="rId3"/>
          <a:stretch>
            <a:fillRect/>
          </a:stretch>
        </p:blipFill>
        <p:spPr>
          <a:xfrm>
            <a:off x="1" y="0"/>
            <a:ext cx="9143999" cy="3748785"/>
          </a:xfrm>
        </p:spPr>
      </p:pic>
    </p:spTree>
    <p:extLst>
      <p:ext uri="{BB962C8B-B14F-4D97-AF65-F5344CB8AC3E}">
        <p14:creationId xmlns:p14="http://schemas.microsoft.com/office/powerpoint/2010/main" val="197015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490B55-AFB5-47CB-8D79-91C405E10037}"/>
              </a:ext>
            </a:extLst>
          </p:cNvPr>
          <p:cNvSpPr>
            <a:spLocks noGrp="1"/>
          </p:cNvSpPr>
          <p:nvPr>
            <p:ph type="title"/>
          </p:nvPr>
        </p:nvSpPr>
        <p:spPr/>
        <p:txBody>
          <a:bodyPr/>
          <a:lstStyle/>
          <a:p>
            <a:r>
              <a:rPr lang="fr-FR" dirty="0"/>
              <a:t>fiabilité de L’ALGOrithme </a:t>
            </a:r>
          </a:p>
        </p:txBody>
      </p:sp>
      <p:sp>
        <p:nvSpPr>
          <p:cNvPr id="4" name="Espace réservé du numéro de diapositive 3">
            <a:extLst>
              <a:ext uri="{FF2B5EF4-FFF2-40B4-BE49-F238E27FC236}">
                <a16:creationId xmlns:a16="http://schemas.microsoft.com/office/drawing/2014/main" id="{9AC29AC5-588C-413E-9CDA-FD549821A233}"/>
              </a:ext>
            </a:extLst>
          </p:cNvPr>
          <p:cNvSpPr>
            <a:spLocks noGrp="1"/>
          </p:cNvSpPr>
          <p:nvPr>
            <p:ph type="sldNum" sz="quarter" idx="12"/>
          </p:nvPr>
        </p:nvSpPr>
        <p:spPr/>
        <p:txBody>
          <a:bodyPr/>
          <a:lstStyle/>
          <a:p>
            <a:pPr rtl="0"/>
            <a:fld id="{7E0E41E9-E887-49CF-A358-8367F0C34840}" type="slidenum">
              <a:rPr lang="fr-FR" noProof="0" smtClean="0"/>
              <a:t>15</a:t>
            </a:fld>
            <a:endParaRPr lang="fr-FR" noProof="0"/>
          </a:p>
        </p:txBody>
      </p:sp>
      <p:graphicFrame>
        <p:nvGraphicFramePr>
          <p:cNvPr id="6" name="Graphique 5">
            <a:extLst>
              <a:ext uri="{FF2B5EF4-FFF2-40B4-BE49-F238E27FC236}">
                <a16:creationId xmlns:a16="http://schemas.microsoft.com/office/drawing/2014/main" id="{1B4D460D-15FE-45EF-86C1-FE74B9536694}"/>
              </a:ext>
            </a:extLst>
          </p:cNvPr>
          <p:cNvGraphicFramePr/>
          <p:nvPr>
            <p:extLst>
              <p:ext uri="{D42A27DB-BD31-4B8C-83A1-F6EECF244321}">
                <p14:modId xmlns:p14="http://schemas.microsoft.com/office/powerpoint/2010/main" val="2370716818"/>
              </p:ext>
            </p:extLst>
          </p:nvPr>
        </p:nvGraphicFramePr>
        <p:xfrm>
          <a:off x="-676275" y="2353437"/>
          <a:ext cx="6096000" cy="406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aphique 6">
            <a:extLst>
              <a:ext uri="{FF2B5EF4-FFF2-40B4-BE49-F238E27FC236}">
                <a16:creationId xmlns:a16="http://schemas.microsoft.com/office/drawing/2014/main" id="{49E58BBD-D042-4214-BFC5-2FF7AD575423}"/>
              </a:ext>
            </a:extLst>
          </p:cNvPr>
          <p:cNvGraphicFramePr/>
          <p:nvPr>
            <p:extLst>
              <p:ext uri="{D42A27DB-BD31-4B8C-83A1-F6EECF244321}">
                <p14:modId xmlns:p14="http://schemas.microsoft.com/office/powerpoint/2010/main" val="1576700790"/>
              </p:ext>
            </p:extLst>
          </p:nvPr>
        </p:nvGraphicFramePr>
        <p:xfrm>
          <a:off x="3914775" y="2353437"/>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8" name="ZoneTexte 7">
            <a:extLst>
              <a:ext uri="{FF2B5EF4-FFF2-40B4-BE49-F238E27FC236}">
                <a16:creationId xmlns:a16="http://schemas.microsoft.com/office/drawing/2014/main" id="{7B3529AB-DB57-4E09-89D1-EADB29C35801}"/>
              </a:ext>
            </a:extLst>
          </p:cNvPr>
          <p:cNvSpPr txBox="1"/>
          <p:nvPr/>
        </p:nvSpPr>
        <p:spPr>
          <a:xfrm>
            <a:off x="6600825" y="4752975"/>
            <a:ext cx="942975" cy="369332"/>
          </a:xfrm>
          <a:prstGeom prst="rect">
            <a:avLst/>
          </a:prstGeom>
          <a:noFill/>
        </p:spPr>
        <p:txBody>
          <a:bodyPr wrap="square" rtlCol="0">
            <a:spAutoFit/>
          </a:bodyPr>
          <a:lstStyle/>
          <a:p>
            <a:r>
              <a:rPr lang="fr-FR" dirty="0"/>
              <a:t>96 %</a:t>
            </a:r>
          </a:p>
        </p:txBody>
      </p:sp>
      <p:sp>
        <p:nvSpPr>
          <p:cNvPr id="10" name="ZoneTexte 9">
            <a:extLst>
              <a:ext uri="{FF2B5EF4-FFF2-40B4-BE49-F238E27FC236}">
                <a16:creationId xmlns:a16="http://schemas.microsoft.com/office/drawing/2014/main" id="{3CC42027-BDBB-457B-9860-76F89EE3BBE6}"/>
              </a:ext>
            </a:extLst>
          </p:cNvPr>
          <p:cNvSpPr txBox="1"/>
          <p:nvPr/>
        </p:nvSpPr>
        <p:spPr>
          <a:xfrm>
            <a:off x="304800" y="6417437"/>
            <a:ext cx="4095750" cy="369332"/>
          </a:xfrm>
          <a:prstGeom prst="rect">
            <a:avLst/>
          </a:prstGeom>
          <a:noFill/>
        </p:spPr>
        <p:txBody>
          <a:bodyPr wrap="square" rtlCol="0">
            <a:spAutoFit/>
          </a:bodyPr>
          <a:lstStyle/>
          <a:p>
            <a:r>
              <a:rPr lang="fr-FR" dirty="0"/>
              <a:t>Pour 50 simulations avec 100 données</a:t>
            </a:r>
          </a:p>
        </p:txBody>
      </p:sp>
    </p:spTree>
    <p:extLst>
      <p:ext uri="{BB962C8B-B14F-4D97-AF65-F5344CB8AC3E}">
        <p14:creationId xmlns:p14="http://schemas.microsoft.com/office/powerpoint/2010/main" val="64523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F95969-78D0-4B31-B27F-60BEDD48BBDF}"/>
              </a:ext>
            </a:extLst>
          </p:cNvPr>
          <p:cNvSpPr>
            <a:spLocks noGrp="1"/>
          </p:cNvSpPr>
          <p:nvPr>
            <p:ph type="title"/>
          </p:nvPr>
        </p:nvSpPr>
        <p:spPr>
          <a:xfrm>
            <a:off x="480059" y="640079"/>
            <a:ext cx="2551898" cy="5272242"/>
          </a:xfrm>
        </p:spPr>
        <p:txBody>
          <a:bodyPr vert="horz" lIns="182880" tIns="182880" rIns="182880" bIns="182880" rtlCol="0" anchor="ctr" anchorCtr="1">
            <a:normAutofit/>
          </a:bodyPr>
          <a:lstStyle/>
          <a:p>
            <a:r>
              <a:rPr lang="en-US" sz="2200"/>
              <a:t>Conclusion</a:t>
            </a:r>
          </a:p>
        </p:txBody>
      </p:sp>
      <p:sp>
        <p:nvSpPr>
          <p:cNvPr id="4" name="Espace réservé du numéro de diapositive 3">
            <a:extLst>
              <a:ext uri="{FF2B5EF4-FFF2-40B4-BE49-F238E27FC236}">
                <a16:creationId xmlns:a16="http://schemas.microsoft.com/office/drawing/2014/main" id="{D48A9298-72AA-4434-95B0-CC7262103436}"/>
              </a:ext>
            </a:extLst>
          </p:cNvPr>
          <p:cNvSpPr>
            <a:spLocks noGrp="1"/>
          </p:cNvSpPr>
          <p:nvPr>
            <p:ph type="sldNum" sz="quarter" idx="12"/>
          </p:nvPr>
        </p:nvSpPr>
        <p:spPr>
          <a:xfrm>
            <a:off x="8666381" y="6217920"/>
            <a:ext cx="365760" cy="365760"/>
          </a:xfrm>
        </p:spPr>
        <p:txBody>
          <a:bodyPr vert="horz" lIns="18288" tIns="45720" rIns="18288" bIns="45720" rtlCol="0" anchor="ctr">
            <a:normAutofit/>
          </a:bodyPr>
          <a:lstStyle/>
          <a:p>
            <a:pPr>
              <a:lnSpc>
                <a:spcPct val="90000"/>
              </a:lnSpc>
              <a:spcAft>
                <a:spcPts val="600"/>
              </a:spcAft>
            </a:pPr>
            <a:fld id="{7E0E41E9-E887-49CF-A358-8367F0C34840}" type="slidenum">
              <a:rPr lang="en-US" dirty="0"/>
              <a:pPr>
                <a:lnSpc>
                  <a:spcPct val="90000"/>
                </a:lnSpc>
                <a:spcAft>
                  <a:spcPts val="600"/>
                </a:spcAft>
              </a:pPr>
              <a:t>16</a:t>
            </a:fld>
            <a:endParaRPr lang="en-US" dirty="0"/>
          </a:p>
        </p:txBody>
      </p:sp>
      <p:sp>
        <p:nvSpPr>
          <p:cNvPr id="5" name="ZoneTexte 4">
            <a:extLst>
              <a:ext uri="{FF2B5EF4-FFF2-40B4-BE49-F238E27FC236}">
                <a16:creationId xmlns:a16="http://schemas.microsoft.com/office/drawing/2014/main" id="{3A247EE9-595A-4E45-9A83-BC44CDB5E6BE}"/>
              </a:ext>
            </a:extLst>
          </p:cNvPr>
          <p:cNvSpPr txBox="1"/>
          <p:nvPr/>
        </p:nvSpPr>
        <p:spPr>
          <a:xfrm>
            <a:off x="3343275" y="640079"/>
            <a:ext cx="2066925" cy="2970044"/>
          </a:xfrm>
          <a:prstGeom prst="rect">
            <a:avLst/>
          </a:prstGeom>
          <a:solidFill>
            <a:schemeClr val="tx1">
              <a:lumMod val="65000"/>
              <a:lumOff val="35000"/>
            </a:schemeClr>
          </a:solidFill>
        </p:spPr>
        <p:txBody>
          <a:bodyPr wrap="square" rtlCol="0">
            <a:spAutoFit/>
          </a:bodyPr>
          <a:lstStyle/>
          <a:p>
            <a:pPr marL="57144" defTabSz="914400">
              <a:spcBef>
                <a:spcPts val="1000"/>
              </a:spcBef>
              <a:buClr>
                <a:schemeClr val="accent2"/>
              </a:buClr>
            </a:pPr>
            <a:r>
              <a:rPr lang="fr-FR" u="sng" dirty="0">
                <a:solidFill>
                  <a:schemeClr val="bg1"/>
                </a:solidFill>
              </a:rPr>
              <a:t>Avec boite noire</a:t>
            </a:r>
          </a:p>
          <a:p>
            <a:pPr marL="342894" indent="-285750" defTabSz="914400">
              <a:spcBef>
                <a:spcPts val="1000"/>
              </a:spcBef>
              <a:buClr>
                <a:schemeClr val="accent2"/>
              </a:buClr>
              <a:buFontTx/>
              <a:buChar char="-"/>
            </a:pPr>
            <a:r>
              <a:rPr lang="fr-FR" dirty="0">
                <a:solidFill>
                  <a:schemeClr val="bg1"/>
                </a:solidFill>
              </a:rPr>
              <a:t>Complexité correcte</a:t>
            </a:r>
          </a:p>
          <a:p>
            <a:pPr marL="342894" indent="-285750" defTabSz="914400">
              <a:spcBef>
                <a:spcPts val="1000"/>
              </a:spcBef>
              <a:buClr>
                <a:schemeClr val="accent2"/>
              </a:buClr>
              <a:buFontTx/>
              <a:buChar char="-"/>
            </a:pPr>
            <a:r>
              <a:rPr lang="fr-FR" dirty="0">
                <a:solidFill>
                  <a:schemeClr val="bg1"/>
                </a:solidFill>
              </a:rPr>
              <a:t>Grande tolérance à l’erreur</a:t>
            </a:r>
          </a:p>
          <a:p>
            <a:pPr marL="342894" indent="-285750" defTabSz="914400">
              <a:spcBef>
                <a:spcPts val="1000"/>
              </a:spcBef>
              <a:buClr>
                <a:schemeClr val="accent2"/>
              </a:buClr>
              <a:buFontTx/>
              <a:buChar char="-"/>
            </a:pPr>
            <a:r>
              <a:rPr lang="fr-FR" dirty="0">
                <a:solidFill>
                  <a:schemeClr val="bg1"/>
                </a:solidFill>
              </a:rPr>
              <a:t>Traitement de données non linéaires</a:t>
            </a:r>
          </a:p>
        </p:txBody>
      </p:sp>
      <p:sp>
        <p:nvSpPr>
          <p:cNvPr id="6" name="ZoneTexte 5">
            <a:extLst>
              <a:ext uri="{FF2B5EF4-FFF2-40B4-BE49-F238E27FC236}">
                <a16:creationId xmlns:a16="http://schemas.microsoft.com/office/drawing/2014/main" id="{B4C185C3-DDAB-4DAB-B27D-85475A37A84A}"/>
              </a:ext>
            </a:extLst>
          </p:cNvPr>
          <p:cNvSpPr txBox="1"/>
          <p:nvPr/>
        </p:nvSpPr>
        <p:spPr>
          <a:xfrm>
            <a:off x="6448425" y="640079"/>
            <a:ext cx="2066925" cy="2970044"/>
          </a:xfrm>
          <a:prstGeom prst="rect">
            <a:avLst/>
          </a:prstGeom>
          <a:solidFill>
            <a:schemeClr val="tx1">
              <a:lumMod val="65000"/>
              <a:lumOff val="35000"/>
            </a:schemeClr>
          </a:solidFill>
        </p:spPr>
        <p:txBody>
          <a:bodyPr wrap="square" rtlCol="0">
            <a:spAutoFit/>
          </a:bodyPr>
          <a:lstStyle/>
          <a:p>
            <a:pPr marL="57144" defTabSz="914400">
              <a:spcBef>
                <a:spcPts val="1000"/>
              </a:spcBef>
              <a:buClr>
                <a:schemeClr val="accent2"/>
              </a:buClr>
            </a:pPr>
            <a:r>
              <a:rPr lang="fr-FR" u="sng" dirty="0">
                <a:solidFill>
                  <a:schemeClr val="bg1"/>
                </a:solidFill>
              </a:rPr>
              <a:t>Sans boite noire </a:t>
            </a:r>
          </a:p>
          <a:p>
            <a:pPr marL="342894" indent="-285750" defTabSz="914400">
              <a:spcBef>
                <a:spcPts val="1000"/>
              </a:spcBef>
              <a:buClr>
                <a:schemeClr val="accent2"/>
              </a:buClr>
              <a:buFontTx/>
              <a:buChar char="-"/>
            </a:pPr>
            <a:r>
              <a:rPr lang="fr-FR" dirty="0">
                <a:solidFill>
                  <a:schemeClr val="bg1"/>
                </a:solidFill>
              </a:rPr>
              <a:t>Complexité correcte</a:t>
            </a:r>
          </a:p>
          <a:p>
            <a:pPr marL="342894" indent="-285750" defTabSz="914400">
              <a:spcBef>
                <a:spcPts val="1000"/>
              </a:spcBef>
              <a:buClr>
                <a:schemeClr val="accent2"/>
              </a:buClr>
              <a:buFontTx/>
              <a:buChar char="-"/>
            </a:pPr>
            <a:r>
              <a:rPr lang="fr-FR" dirty="0">
                <a:solidFill>
                  <a:schemeClr val="bg1"/>
                </a:solidFill>
              </a:rPr>
              <a:t>taux de réussite élevé  </a:t>
            </a:r>
          </a:p>
          <a:p>
            <a:pPr marL="342894" indent="-285750" defTabSz="914400">
              <a:spcBef>
                <a:spcPts val="1000"/>
              </a:spcBef>
              <a:buClr>
                <a:schemeClr val="accent2"/>
              </a:buClr>
              <a:buFontTx/>
              <a:buChar char="-"/>
            </a:pPr>
            <a:r>
              <a:rPr lang="fr-FR" dirty="0">
                <a:solidFill>
                  <a:schemeClr val="bg1"/>
                </a:solidFill>
              </a:rPr>
              <a:t>N’accepte que des données linéairement séparables</a:t>
            </a:r>
          </a:p>
        </p:txBody>
      </p:sp>
      <p:sp>
        <p:nvSpPr>
          <p:cNvPr id="7" name="ZoneTexte 6">
            <a:extLst>
              <a:ext uri="{FF2B5EF4-FFF2-40B4-BE49-F238E27FC236}">
                <a16:creationId xmlns:a16="http://schemas.microsoft.com/office/drawing/2014/main" id="{7A75FFD5-65DF-43E2-B4F5-BB7879AAAC3E}"/>
              </a:ext>
            </a:extLst>
          </p:cNvPr>
          <p:cNvSpPr txBox="1"/>
          <p:nvPr/>
        </p:nvSpPr>
        <p:spPr>
          <a:xfrm>
            <a:off x="3343275" y="4238625"/>
            <a:ext cx="5172075" cy="369332"/>
          </a:xfrm>
          <a:prstGeom prst="rect">
            <a:avLst/>
          </a:prstGeom>
          <a:solidFill>
            <a:schemeClr val="tx1">
              <a:lumMod val="65000"/>
              <a:lumOff val="35000"/>
            </a:schemeClr>
          </a:solidFill>
        </p:spPr>
        <p:txBody>
          <a:bodyPr wrap="square" rtlCol="0">
            <a:spAutoFit/>
          </a:bodyPr>
          <a:lstStyle/>
          <a:p>
            <a:pPr marL="57144" defTabSz="914400">
              <a:spcBef>
                <a:spcPts val="1000"/>
              </a:spcBef>
              <a:buClr>
                <a:schemeClr val="accent2"/>
              </a:buClr>
            </a:pPr>
            <a:r>
              <a:rPr lang="fr-FR" dirty="0">
                <a:solidFill>
                  <a:schemeClr val="bg1"/>
                </a:solidFill>
              </a:rPr>
              <a:t> </a:t>
            </a:r>
          </a:p>
        </p:txBody>
      </p:sp>
    </p:spTree>
    <p:extLst>
      <p:ext uri="{BB962C8B-B14F-4D97-AF65-F5344CB8AC3E}">
        <p14:creationId xmlns:p14="http://schemas.microsoft.com/office/powerpoint/2010/main" val="47412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C56CADC-2A32-448D-8E36-631D9726DE6C}"/>
              </a:ext>
            </a:extLst>
          </p:cNvPr>
          <p:cNvPicPr>
            <a:picLocks noChangeAspect="1"/>
          </p:cNvPicPr>
          <p:nvPr/>
        </p:nvPicPr>
        <p:blipFill rotWithShape="1">
          <a:blip r:embed="rId3"/>
          <a:srcRect t="8526" b="10487"/>
          <a:stretch/>
        </p:blipFill>
        <p:spPr>
          <a:xfrm>
            <a:off x="668865" y="2330207"/>
            <a:ext cx="7090327" cy="3800475"/>
          </a:xfrm>
          <a:prstGeom prst="rect">
            <a:avLst/>
          </a:prstGeom>
        </p:spPr>
      </p:pic>
      <p:sp>
        <p:nvSpPr>
          <p:cNvPr id="2" name="Titre 1">
            <a:extLst>
              <a:ext uri="{FF2B5EF4-FFF2-40B4-BE49-F238E27FC236}">
                <a16:creationId xmlns:a16="http://schemas.microsoft.com/office/drawing/2014/main" id="{8953F346-5CE3-4DB9-A732-2F5D3330833D}"/>
              </a:ext>
            </a:extLst>
          </p:cNvPr>
          <p:cNvSpPr>
            <a:spLocks noGrp="1"/>
          </p:cNvSpPr>
          <p:nvPr>
            <p:ph type="title"/>
          </p:nvPr>
        </p:nvSpPr>
        <p:spPr>
          <a:solidFill>
            <a:srgbClr val="F7F7F7"/>
          </a:solidFill>
        </p:spPr>
        <p:txBody>
          <a:bodyPr>
            <a:normAutofit/>
          </a:bodyPr>
          <a:lstStyle/>
          <a:p>
            <a:r>
              <a:rPr lang="fr-FR" dirty="0"/>
              <a:t>ANNEXE</a:t>
            </a:r>
          </a:p>
        </p:txBody>
      </p:sp>
      <p:sp>
        <p:nvSpPr>
          <p:cNvPr id="4" name="Espace réservé du numéro de diapositive 3">
            <a:extLst>
              <a:ext uri="{FF2B5EF4-FFF2-40B4-BE49-F238E27FC236}">
                <a16:creationId xmlns:a16="http://schemas.microsoft.com/office/drawing/2014/main" id="{C71B1CD1-76C0-4746-A8DD-587C34795D3A}"/>
              </a:ext>
            </a:extLst>
          </p:cNvPr>
          <p:cNvSpPr>
            <a:spLocks noGrp="1"/>
          </p:cNvSpPr>
          <p:nvPr>
            <p:ph type="sldNum" sz="quarter" idx="12"/>
          </p:nvPr>
        </p:nvSpPr>
        <p:spPr/>
        <p:txBody>
          <a:bodyPr/>
          <a:lstStyle/>
          <a:p>
            <a:pPr rtl="0"/>
            <a:fld id="{7E0E41E9-E887-49CF-A358-8367F0C34840}" type="slidenum">
              <a:rPr lang="fr-FR" noProof="0" smtClean="0"/>
              <a:t>17</a:t>
            </a:fld>
            <a:endParaRPr lang="fr-FR" noProof="0" dirty="0"/>
          </a:p>
        </p:txBody>
      </p:sp>
      <p:pic>
        <p:nvPicPr>
          <p:cNvPr id="10" name="Image 9">
            <a:extLst>
              <a:ext uri="{FF2B5EF4-FFF2-40B4-BE49-F238E27FC236}">
                <a16:creationId xmlns:a16="http://schemas.microsoft.com/office/drawing/2014/main" id="{E19C3234-EFBD-42E4-A027-CBFF1EAFAA5D}"/>
              </a:ext>
            </a:extLst>
          </p:cNvPr>
          <p:cNvPicPr>
            <a:picLocks noChangeAspect="1"/>
          </p:cNvPicPr>
          <p:nvPr/>
        </p:nvPicPr>
        <p:blipFill>
          <a:blip r:embed="rId4"/>
          <a:stretch>
            <a:fillRect/>
          </a:stretch>
        </p:blipFill>
        <p:spPr>
          <a:xfrm>
            <a:off x="493384" y="6130682"/>
            <a:ext cx="7441291" cy="450989"/>
          </a:xfrm>
          <a:prstGeom prst="rect">
            <a:avLst/>
          </a:prstGeom>
          <a:ln>
            <a:noFill/>
          </a:ln>
          <a:effectLst>
            <a:softEdge rad="112500"/>
          </a:effectLst>
        </p:spPr>
      </p:pic>
      <p:sp>
        <p:nvSpPr>
          <p:cNvPr id="5" name="ZoneTexte 4">
            <a:extLst>
              <a:ext uri="{FF2B5EF4-FFF2-40B4-BE49-F238E27FC236}">
                <a16:creationId xmlns:a16="http://schemas.microsoft.com/office/drawing/2014/main" id="{9904949B-0943-4477-BA10-EB1D27E1E39D}"/>
              </a:ext>
            </a:extLst>
          </p:cNvPr>
          <p:cNvSpPr txBox="1"/>
          <p:nvPr/>
        </p:nvSpPr>
        <p:spPr>
          <a:xfrm>
            <a:off x="5376334" y="5853683"/>
            <a:ext cx="1062072" cy="276999"/>
          </a:xfrm>
          <a:prstGeom prst="rect">
            <a:avLst/>
          </a:prstGeom>
          <a:noFill/>
        </p:spPr>
        <p:txBody>
          <a:bodyPr wrap="square" rtlCol="0">
            <a:spAutoFit/>
          </a:bodyPr>
          <a:lstStyle/>
          <a:p>
            <a:r>
              <a:rPr lang="fr-FR" sz="1200" b="1" i="1" u="sng" dirty="0"/>
              <a:t> en K-</a:t>
            </a:r>
            <a:r>
              <a:rPr lang="fr-FR" sz="1200" b="1" i="1" u="sng" dirty="0" err="1"/>
              <a:t>fold</a:t>
            </a:r>
            <a:endParaRPr lang="fr-FR" sz="1200" b="1" i="1" u="sng" dirty="0"/>
          </a:p>
        </p:txBody>
      </p:sp>
    </p:spTree>
    <p:extLst>
      <p:ext uri="{BB962C8B-B14F-4D97-AF65-F5344CB8AC3E}">
        <p14:creationId xmlns:p14="http://schemas.microsoft.com/office/powerpoint/2010/main" val="85879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53F346-5CE3-4DB9-A732-2F5D3330833D}"/>
              </a:ext>
            </a:extLst>
          </p:cNvPr>
          <p:cNvSpPr>
            <a:spLocks noGrp="1"/>
          </p:cNvSpPr>
          <p:nvPr>
            <p:ph type="title"/>
          </p:nvPr>
        </p:nvSpPr>
        <p:spPr>
          <a:solidFill>
            <a:srgbClr val="F7F7F7"/>
          </a:solidFill>
        </p:spPr>
        <p:txBody>
          <a:bodyPr>
            <a:normAutofit/>
          </a:bodyPr>
          <a:lstStyle/>
          <a:p>
            <a:r>
              <a:rPr lang="fr-FR" dirty="0"/>
              <a:t>ANNEXE</a:t>
            </a:r>
          </a:p>
        </p:txBody>
      </p:sp>
      <p:sp>
        <p:nvSpPr>
          <p:cNvPr id="4" name="Espace réservé du numéro de diapositive 3">
            <a:extLst>
              <a:ext uri="{FF2B5EF4-FFF2-40B4-BE49-F238E27FC236}">
                <a16:creationId xmlns:a16="http://schemas.microsoft.com/office/drawing/2014/main" id="{C71B1CD1-76C0-4746-A8DD-587C34795D3A}"/>
              </a:ext>
            </a:extLst>
          </p:cNvPr>
          <p:cNvSpPr>
            <a:spLocks noGrp="1"/>
          </p:cNvSpPr>
          <p:nvPr>
            <p:ph type="sldNum" sz="quarter" idx="12"/>
          </p:nvPr>
        </p:nvSpPr>
        <p:spPr/>
        <p:txBody>
          <a:bodyPr/>
          <a:lstStyle/>
          <a:p>
            <a:pPr rtl="0"/>
            <a:fld id="{7E0E41E9-E887-49CF-A358-8367F0C34840}" type="slidenum">
              <a:rPr lang="fr-FR" noProof="0" smtClean="0"/>
              <a:t>18</a:t>
            </a:fld>
            <a:endParaRPr lang="fr-FR" noProof="0" dirty="0"/>
          </a:p>
        </p:txBody>
      </p:sp>
      <p:pic>
        <p:nvPicPr>
          <p:cNvPr id="6" name="Image 5" descr="Une image contenant texte&#10;&#10;Description générée automatiquement">
            <a:extLst>
              <a:ext uri="{FF2B5EF4-FFF2-40B4-BE49-F238E27FC236}">
                <a16:creationId xmlns:a16="http://schemas.microsoft.com/office/drawing/2014/main" id="{1C2279CB-8C07-4C5D-BFC9-F454009740AA}"/>
              </a:ext>
            </a:extLst>
          </p:cNvPr>
          <p:cNvPicPr>
            <a:picLocks noChangeAspect="1"/>
          </p:cNvPicPr>
          <p:nvPr/>
        </p:nvPicPr>
        <p:blipFill>
          <a:blip r:embed="rId3"/>
          <a:stretch>
            <a:fillRect/>
          </a:stretch>
        </p:blipFill>
        <p:spPr>
          <a:xfrm>
            <a:off x="0" y="2278792"/>
            <a:ext cx="9144000" cy="3824416"/>
          </a:xfrm>
          <a:prstGeom prst="rect">
            <a:avLst/>
          </a:prstGeom>
        </p:spPr>
      </p:pic>
    </p:spTree>
    <p:extLst>
      <p:ext uri="{BB962C8B-B14F-4D97-AF65-F5344CB8AC3E}">
        <p14:creationId xmlns:p14="http://schemas.microsoft.com/office/powerpoint/2010/main" val="379404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776D5-51DE-4F89-AD5A-5BC8F9C36D7F}"/>
              </a:ext>
            </a:extLst>
          </p:cNvPr>
          <p:cNvSpPr>
            <a:spLocks noGrp="1"/>
          </p:cNvSpPr>
          <p:nvPr>
            <p:ph type="title"/>
          </p:nvPr>
        </p:nvSpPr>
        <p:spPr>
          <a:xfrm>
            <a:off x="1673352" y="964692"/>
            <a:ext cx="5797296" cy="1188720"/>
          </a:xfrm>
        </p:spPr>
        <p:txBody>
          <a:bodyPr rtlCol="0">
            <a:normAutofit/>
          </a:bodyPr>
          <a:lstStyle/>
          <a:p>
            <a:r>
              <a:rPr lang="fr-FR"/>
              <a:t>Base de travail et hypothèses</a:t>
            </a:r>
          </a:p>
        </p:txBody>
      </p:sp>
      <p:sp>
        <p:nvSpPr>
          <p:cNvPr id="3" name="Espace réservé du numéro de diapositive 2">
            <a:extLst>
              <a:ext uri="{FF2B5EF4-FFF2-40B4-BE49-F238E27FC236}">
                <a16:creationId xmlns:a16="http://schemas.microsoft.com/office/drawing/2014/main" id="{01976239-99C2-4B04-B100-9A3AA000D229}"/>
              </a:ext>
            </a:extLst>
          </p:cNvPr>
          <p:cNvSpPr>
            <a:spLocks noGrp="1"/>
          </p:cNvSpPr>
          <p:nvPr>
            <p:ph type="sldNum" sz="quarter" idx="12"/>
          </p:nvPr>
        </p:nvSpPr>
        <p:spPr>
          <a:xfrm>
            <a:off x="8069191" y="6217920"/>
            <a:ext cx="274320" cy="365760"/>
          </a:xfrm>
        </p:spPr>
        <p:txBody>
          <a:bodyPr rtlCol="0">
            <a:normAutofit/>
          </a:bodyPr>
          <a:lstStyle/>
          <a:p>
            <a:pPr>
              <a:lnSpc>
                <a:spcPct val="90000"/>
              </a:lnSpc>
              <a:spcAft>
                <a:spcPts val="600"/>
              </a:spcAft>
            </a:pPr>
            <a:fld id="{7E0E41E9-E887-49CF-A358-8367F0C34840}" type="slidenum">
              <a:rPr lang="fr-FR" smtClean="0"/>
              <a:pPr>
                <a:lnSpc>
                  <a:spcPct val="90000"/>
                </a:lnSpc>
                <a:spcAft>
                  <a:spcPts val="600"/>
                </a:spcAft>
              </a:pPr>
              <a:t>2</a:t>
            </a:fld>
            <a:endParaRPr lang="fr-FR"/>
          </a:p>
        </p:txBody>
      </p:sp>
      <p:graphicFrame>
        <p:nvGraphicFramePr>
          <p:cNvPr id="4" name="Espace réservé du contenu 2" descr="Espace réservé de graphique SmartArt">
            <a:extLst>
              <a:ext uri="{FF2B5EF4-FFF2-40B4-BE49-F238E27FC236}">
                <a16:creationId xmlns:a16="http://schemas.microsoft.com/office/drawing/2014/main" id="{BD5F3ECD-4D38-480F-9F03-22554AD0DA9E}"/>
              </a:ext>
            </a:extLst>
          </p:cNvPr>
          <p:cNvGraphicFramePr>
            <a:graphicFrameLocks/>
          </p:cNvGraphicFramePr>
          <p:nvPr>
            <p:extLst>
              <p:ext uri="{D42A27DB-BD31-4B8C-83A1-F6EECF244321}">
                <p14:modId xmlns:p14="http://schemas.microsoft.com/office/powerpoint/2010/main" val="2397017880"/>
              </p:ext>
            </p:extLst>
          </p:nvPr>
        </p:nvGraphicFramePr>
        <p:xfrm>
          <a:off x="723900" y="2638425"/>
          <a:ext cx="76962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972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Espace réservé d’image 20" descr="Escaliers">
            <a:extLst>
              <a:ext uri="{FF2B5EF4-FFF2-40B4-BE49-F238E27FC236}">
                <a16:creationId xmlns:a16="http://schemas.microsoft.com/office/drawing/2014/main" id="{DB8E3FD3-0267-4F81-A762-085F5391CAA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3668" r="3668"/>
          <a:stretch/>
        </p:blipFill>
        <p:spPr>
          <a:xfrm>
            <a:off x="3488181" y="10"/>
            <a:ext cx="5655818" cy="6857989"/>
          </a:xfrm>
          <a:prstGeom prst="rect">
            <a:avLst/>
          </a:prstGeom>
          <a:noFill/>
        </p:spPr>
      </p:pic>
      <p:sp>
        <p:nvSpPr>
          <p:cNvPr id="28" name="Rectangle 2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re 2">
            <a:extLst>
              <a:ext uri="{FF2B5EF4-FFF2-40B4-BE49-F238E27FC236}">
                <a16:creationId xmlns:a16="http://schemas.microsoft.com/office/drawing/2014/main" id="{816F2C19-0689-4B63-8A83-297B6376BDCB}"/>
              </a:ext>
            </a:extLst>
          </p:cNvPr>
          <p:cNvSpPr>
            <a:spLocks noGrp="1"/>
          </p:cNvSpPr>
          <p:nvPr>
            <p:ph type="title"/>
          </p:nvPr>
        </p:nvSpPr>
        <p:spPr>
          <a:xfrm>
            <a:off x="482600" y="643467"/>
            <a:ext cx="2522980" cy="1728044"/>
          </a:xfrm>
          <a:noFill/>
          <a:ln>
            <a:solidFill>
              <a:schemeClr val="bg1"/>
            </a:solidFill>
          </a:ln>
        </p:spPr>
        <p:txBody>
          <a:bodyPr vert="horz" wrap="square" lIns="182880" tIns="182880" rIns="182880" bIns="182880" rtlCol="0" anchor="ctr">
            <a:normAutofit/>
          </a:bodyPr>
          <a:lstStyle/>
          <a:p>
            <a:r>
              <a:rPr lang="en-US" sz="2800" dirty="0">
                <a:solidFill>
                  <a:schemeClr val="bg1"/>
                </a:solidFill>
              </a:rPr>
              <a:t>PLAN</a:t>
            </a:r>
          </a:p>
        </p:txBody>
      </p:sp>
      <p:sp>
        <p:nvSpPr>
          <p:cNvPr id="4" name="Espace réservé du contenu 3">
            <a:extLst>
              <a:ext uri="{FF2B5EF4-FFF2-40B4-BE49-F238E27FC236}">
                <a16:creationId xmlns:a16="http://schemas.microsoft.com/office/drawing/2014/main" id="{4E5B722F-37EC-443F-AE71-6E9C033BCAA8}"/>
              </a:ext>
            </a:extLst>
          </p:cNvPr>
          <p:cNvSpPr>
            <a:spLocks noGrp="1"/>
          </p:cNvSpPr>
          <p:nvPr>
            <p:ph idx="1"/>
          </p:nvPr>
        </p:nvSpPr>
        <p:spPr>
          <a:xfrm>
            <a:off x="482601" y="2638044"/>
            <a:ext cx="2522980" cy="3415622"/>
          </a:xfrm>
        </p:spPr>
        <p:txBody>
          <a:bodyPr vert="horz" lIns="91440" tIns="45720" rIns="91440" bIns="45720" rtlCol="0">
            <a:normAutofit/>
          </a:bodyPr>
          <a:lstStyle/>
          <a:p>
            <a:pPr marL="179066">
              <a:lnSpc>
                <a:spcPct val="90000"/>
              </a:lnSpc>
              <a:buClr>
                <a:schemeClr val="accent2"/>
              </a:buClr>
            </a:pPr>
            <a:r>
              <a:rPr lang="fr-FR" sz="1400" dirty="0"/>
              <a:t>Définition du sujet. base de travail et hypothèses. </a:t>
            </a:r>
          </a:p>
          <a:p>
            <a:pPr marL="179066">
              <a:lnSpc>
                <a:spcPct val="90000"/>
              </a:lnSpc>
              <a:buClr>
                <a:schemeClr val="accent2"/>
              </a:buClr>
            </a:pPr>
            <a:r>
              <a:rPr lang="fr-FR" sz="1400" dirty="0"/>
              <a:t>Algorithme avec boites noires.</a:t>
            </a:r>
          </a:p>
          <a:p>
            <a:pPr marL="179066">
              <a:lnSpc>
                <a:spcPct val="90000"/>
              </a:lnSpc>
              <a:buClr>
                <a:schemeClr val="accent2"/>
              </a:buClr>
            </a:pPr>
            <a:r>
              <a:rPr lang="fr-FR" sz="1400" dirty="0"/>
              <a:t>Algorithme sans boites boires</a:t>
            </a:r>
            <a:r>
              <a:rPr lang="fr-FR" sz="1300" dirty="0"/>
              <a:t>.</a:t>
            </a:r>
          </a:p>
        </p:txBody>
      </p:sp>
      <p:sp>
        <p:nvSpPr>
          <p:cNvPr id="2" name="Espace réservé du numéro de diapositive 1">
            <a:extLst>
              <a:ext uri="{FF2B5EF4-FFF2-40B4-BE49-F238E27FC236}">
                <a16:creationId xmlns:a16="http://schemas.microsoft.com/office/drawing/2014/main" id="{7EA0F2ED-980E-4DAB-9741-86DED0398847}"/>
              </a:ext>
            </a:extLst>
          </p:cNvPr>
          <p:cNvSpPr>
            <a:spLocks noGrp="1"/>
          </p:cNvSpPr>
          <p:nvPr>
            <p:ph type="sldNum" sz="quarter" idx="11"/>
          </p:nvPr>
        </p:nvSpPr>
        <p:spPr>
          <a:xfrm>
            <a:off x="8069191" y="6217920"/>
            <a:ext cx="274320" cy="365760"/>
          </a:xfrm>
        </p:spPr>
        <p:txBody>
          <a:bodyPr vert="horz" lIns="18288" tIns="45720" rIns="18288" bIns="45720" rtlCol="0" anchor="ctr">
            <a:normAutofit/>
          </a:bodyPr>
          <a:lstStyle/>
          <a:p>
            <a:pPr>
              <a:lnSpc>
                <a:spcPct val="90000"/>
              </a:lnSpc>
              <a:spcAft>
                <a:spcPts val="600"/>
              </a:spcAft>
            </a:pPr>
            <a:fld id="{7E0E41E9-E887-49CF-A358-8367F0C34840}" type="slidenum">
              <a:rPr lang="en-US" smtClean="0">
                <a:solidFill>
                  <a:srgbClr val="FFFFFF"/>
                </a:solidFill>
              </a:rPr>
              <a:pPr>
                <a:lnSpc>
                  <a:spcPct val="90000"/>
                </a:lnSpc>
                <a:spcAft>
                  <a:spcPts val="600"/>
                </a:spcAft>
              </a:pPr>
              <a:t>3</a:t>
            </a:fld>
            <a:endParaRPr lang="en-US">
              <a:solidFill>
                <a:srgbClr val="FFFFFF"/>
              </a:solidFill>
            </a:endParaRPr>
          </a:p>
        </p:txBody>
      </p:sp>
    </p:spTree>
    <p:extLst>
      <p:ext uri="{BB962C8B-B14F-4D97-AF65-F5344CB8AC3E}">
        <p14:creationId xmlns:p14="http://schemas.microsoft.com/office/powerpoint/2010/main" val="289259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776D5-51DE-4F89-AD5A-5BC8F9C36D7F}"/>
              </a:ext>
            </a:extLst>
          </p:cNvPr>
          <p:cNvSpPr>
            <a:spLocks noGrp="1"/>
          </p:cNvSpPr>
          <p:nvPr>
            <p:ph type="title"/>
          </p:nvPr>
        </p:nvSpPr>
        <p:spPr>
          <a:xfrm>
            <a:off x="480059" y="640079"/>
            <a:ext cx="2551898" cy="5272242"/>
          </a:xfrm>
        </p:spPr>
        <p:txBody>
          <a:bodyPr vert="horz" lIns="182880" tIns="182880" rIns="182880" bIns="182880" rtlCol="0" anchor="ctr">
            <a:normAutofit/>
          </a:bodyPr>
          <a:lstStyle/>
          <a:p>
            <a:r>
              <a:rPr lang="en-US" sz="2400"/>
              <a:t>Base de travail et hypothèses</a:t>
            </a:r>
          </a:p>
        </p:txBody>
      </p:sp>
      <p:sp>
        <p:nvSpPr>
          <p:cNvPr id="6" name="ZoneTexte 5">
            <a:extLst>
              <a:ext uri="{FF2B5EF4-FFF2-40B4-BE49-F238E27FC236}">
                <a16:creationId xmlns:a16="http://schemas.microsoft.com/office/drawing/2014/main" id="{4844F9C3-3E4A-4E7F-967A-23404DAA6380}"/>
              </a:ext>
            </a:extLst>
          </p:cNvPr>
          <p:cNvSpPr txBox="1"/>
          <p:nvPr/>
        </p:nvSpPr>
        <p:spPr>
          <a:xfrm>
            <a:off x="3504077" y="640079"/>
            <a:ext cx="5162304" cy="283473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spcBef>
                <a:spcPts val="1000"/>
              </a:spcBef>
              <a:buClr>
                <a:schemeClr val="accent2"/>
              </a:buClr>
              <a:buFont typeface="Arial" panose="020B0604020202020204" pitchFamily="34" charset="0"/>
              <a:buChar char="•"/>
            </a:pPr>
            <a:r>
              <a:rPr lang="en-US" u="sng" dirty="0" err="1">
                <a:solidFill>
                  <a:schemeClr val="tx1">
                    <a:lumMod val="85000"/>
                    <a:lumOff val="15000"/>
                  </a:schemeClr>
                </a:solidFill>
              </a:rPr>
              <a:t>Idées</a:t>
            </a:r>
            <a:r>
              <a:rPr lang="en-US" u="sng" dirty="0">
                <a:solidFill>
                  <a:schemeClr val="tx1">
                    <a:lumMod val="85000"/>
                    <a:lumOff val="15000"/>
                  </a:schemeClr>
                </a:solidFill>
              </a:rPr>
              <a:t> </a:t>
            </a:r>
            <a:r>
              <a:rPr lang="en-US" u="sng" dirty="0" err="1">
                <a:solidFill>
                  <a:schemeClr val="tx1">
                    <a:lumMod val="85000"/>
                    <a:lumOff val="15000"/>
                  </a:schemeClr>
                </a:solidFill>
              </a:rPr>
              <a:t>générales</a:t>
            </a:r>
            <a:r>
              <a:rPr lang="en-US" u="sng" dirty="0">
                <a:solidFill>
                  <a:schemeClr val="tx1">
                    <a:lumMod val="85000"/>
                    <a:lumOff val="15000"/>
                  </a:schemeClr>
                </a:solidFill>
              </a:rPr>
              <a:t> du </a:t>
            </a:r>
            <a:r>
              <a:rPr lang="en-US" u="sng" dirty="0" err="1">
                <a:solidFill>
                  <a:schemeClr val="tx1">
                    <a:lumMod val="85000"/>
                    <a:lumOff val="15000"/>
                  </a:schemeClr>
                </a:solidFill>
              </a:rPr>
              <a:t>fonctionnement</a:t>
            </a:r>
            <a:r>
              <a:rPr lang="en-US" u="sng" dirty="0">
                <a:solidFill>
                  <a:schemeClr val="tx1">
                    <a:lumMod val="85000"/>
                    <a:lumOff val="15000"/>
                  </a:schemeClr>
                </a:solidFill>
              </a:rPr>
              <a:t> :</a:t>
            </a:r>
            <a:r>
              <a:rPr lang="en-US" dirty="0">
                <a:solidFill>
                  <a:schemeClr val="tx1">
                    <a:lumMod val="85000"/>
                    <a:lumOff val="15000"/>
                  </a:schemeClr>
                </a:solidFill>
              </a:rPr>
              <a:t>​</a:t>
            </a:r>
          </a:p>
          <a:p>
            <a:pPr indent="-228600" defTabSz="914400">
              <a:spcBef>
                <a:spcPts val="1000"/>
              </a:spcBef>
              <a:buClr>
                <a:schemeClr val="accent2"/>
              </a:buClr>
              <a:buFont typeface="Arial" panose="020B0604020202020204" pitchFamily="34" charset="0"/>
              <a:buChar char="•"/>
            </a:pPr>
            <a:r>
              <a:rPr lang="en-US" b="1" dirty="0" err="1">
                <a:solidFill>
                  <a:schemeClr val="tx1">
                    <a:lumMod val="85000"/>
                    <a:lumOff val="15000"/>
                  </a:schemeClr>
                </a:solidFill>
              </a:rPr>
              <a:t>Séparateur</a:t>
            </a:r>
            <a:r>
              <a:rPr lang="en-US" b="1" dirty="0">
                <a:solidFill>
                  <a:schemeClr val="tx1">
                    <a:lumMod val="85000"/>
                    <a:lumOff val="15000"/>
                  </a:schemeClr>
                </a:solidFill>
              </a:rPr>
              <a:t> </a:t>
            </a:r>
            <a:r>
              <a:rPr lang="en-US" b="1" dirty="0" err="1">
                <a:solidFill>
                  <a:schemeClr val="tx1">
                    <a:lumMod val="85000"/>
                    <a:lumOff val="15000"/>
                  </a:schemeClr>
                </a:solidFill>
              </a:rPr>
              <a:t>linéaire</a:t>
            </a:r>
            <a:r>
              <a:rPr lang="en-US" b="1" dirty="0">
                <a:solidFill>
                  <a:schemeClr val="tx1">
                    <a:lumMod val="85000"/>
                    <a:lumOff val="15000"/>
                  </a:schemeClr>
                </a:solidFill>
              </a:rPr>
              <a:t> </a:t>
            </a:r>
            <a:r>
              <a:rPr lang="en-US" dirty="0">
                <a:solidFill>
                  <a:schemeClr val="tx1">
                    <a:lumMod val="85000"/>
                    <a:lumOff val="15000"/>
                  </a:schemeClr>
                </a:solidFill>
              </a:rPr>
              <a:t>​</a:t>
            </a:r>
          </a:p>
          <a:p>
            <a:pPr indent="-228600" defTabSz="914400">
              <a:spcBef>
                <a:spcPts val="1000"/>
              </a:spcBef>
              <a:buClr>
                <a:schemeClr val="accent2"/>
              </a:buClr>
              <a:buFont typeface="Arial" panose="020B0604020202020204" pitchFamily="34" charset="0"/>
              <a:buChar char="•"/>
            </a:pPr>
            <a:r>
              <a:rPr lang="en-US" dirty="0">
                <a:solidFill>
                  <a:schemeClr val="tx1">
                    <a:lumMod val="85000"/>
                    <a:lumOff val="15000"/>
                  </a:schemeClr>
                </a:solidFill>
              </a:rPr>
              <a:t>Kernel Trick​</a:t>
            </a:r>
          </a:p>
          <a:p>
            <a:pPr indent="-228600" defTabSz="914400">
              <a:spcBef>
                <a:spcPts val="1000"/>
              </a:spcBef>
              <a:buClr>
                <a:schemeClr val="accent2"/>
              </a:buClr>
              <a:buFont typeface="Arial" panose="020B0604020202020204" pitchFamily="34" charset="0"/>
              <a:buChar char="•"/>
            </a:pPr>
            <a:r>
              <a:rPr lang="en-US" u="sng" dirty="0" err="1">
                <a:solidFill>
                  <a:schemeClr val="tx1">
                    <a:lumMod val="85000"/>
                    <a:lumOff val="15000"/>
                  </a:schemeClr>
                </a:solidFill>
              </a:rPr>
              <a:t>En</a:t>
            </a:r>
            <a:r>
              <a:rPr lang="en-US" u="sng" dirty="0">
                <a:solidFill>
                  <a:schemeClr val="tx1">
                    <a:lumMod val="85000"/>
                    <a:lumOff val="15000"/>
                  </a:schemeClr>
                </a:solidFill>
              </a:rPr>
              <a:t> quoi </a:t>
            </a:r>
            <a:r>
              <a:rPr lang="en-US" u="sng" dirty="0" err="1">
                <a:solidFill>
                  <a:schemeClr val="tx1">
                    <a:lumMod val="85000"/>
                    <a:lumOff val="15000"/>
                  </a:schemeClr>
                </a:solidFill>
              </a:rPr>
              <a:t>est</a:t>
            </a:r>
            <a:r>
              <a:rPr lang="en-US" u="sng" dirty="0">
                <a:solidFill>
                  <a:schemeClr val="tx1">
                    <a:lumMod val="85000"/>
                    <a:lumOff val="15000"/>
                  </a:schemeClr>
                </a:solidFill>
              </a:rPr>
              <a:t>-il </a:t>
            </a:r>
            <a:r>
              <a:rPr lang="en-US" u="sng" dirty="0" err="1">
                <a:solidFill>
                  <a:schemeClr val="tx1">
                    <a:lumMod val="85000"/>
                    <a:lumOff val="15000"/>
                  </a:schemeClr>
                </a:solidFill>
              </a:rPr>
              <a:t>adéquat</a:t>
            </a:r>
            <a:r>
              <a:rPr lang="en-US" u="sng" dirty="0">
                <a:solidFill>
                  <a:schemeClr val="tx1">
                    <a:lumMod val="85000"/>
                    <a:lumOff val="15000"/>
                  </a:schemeClr>
                </a:solidFill>
              </a:rPr>
              <a:t> au </a:t>
            </a:r>
            <a:r>
              <a:rPr lang="en-US" u="sng" dirty="0" err="1">
                <a:solidFill>
                  <a:schemeClr val="tx1">
                    <a:lumMod val="85000"/>
                    <a:lumOff val="15000"/>
                  </a:schemeClr>
                </a:solidFill>
              </a:rPr>
              <a:t>sujet</a:t>
            </a:r>
            <a:r>
              <a:rPr lang="en-US" u="sng" dirty="0">
                <a:solidFill>
                  <a:schemeClr val="tx1">
                    <a:lumMod val="85000"/>
                    <a:lumOff val="15000"/>
                  </a:schemeClr>
                </a:solidFill>
              </a:rPr>
              <a:t> ?</a:t>
            </a:r>
          </a:p>
          <a:p>
            <a:pPr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p:txBody>
      </p:sp>
      <p:pic>
        <p:nvPicPr>
          <p:cNvPr id="10" name="Image 9" descr="Une image contenant flèche&#10;&#10;Description générée automatiquement">
            <a:extLst>
              <a:ext uri="{FF2B5EF4-FFF2-40B4-BE49-F238E27FC236}">
                <a16:creationId xmlns:a16="http://schemas.microsoft.com/office/drawing/2014/main" id="{215D26B0-4E37-4DE2-A332-929C6F236891}"/>
              </a:ext>
            </a:extLst>
          </p:cNvPr>
          <p:cNvPicPr>
            <a:picLocks noChangeAspect="1"/>
          </p:cNvPicPr>
          <p:nvPr/>
        </p:nvPicPr>
        <p:blipFill>
          <a:blip r:embed="rId3"/>
          <a:stretch>
            <a:fillRect/>
          </a:stretch>
        </p:blipFill>
        <p:spPr>
          <a:xfrm>
            <a:off x="3504077" y="3756262"/>
            <a:ext cx="5162303" cy="2064920"/>
          </a:xfrm>
          <a:prstGeom prst="rect">
            <a:avLst/>
          </a:prstGeom>
          <a:ln w="31750" cap="sq">
            <a:solidFill>
              <a:srgbClr val="FFFFFF"/>
            </a:solidFill>
            <a:miter lim="800000"/>
          </a:ln>
        </p:spPr>
      </p:pic>
      <p:sp>
        <p:nvSpPr>
          <p:cNvPr id="3" name="Espace réservé du numéro de diapositive 2">
            <a:extLst>
              <a:ext uri="{FF2B5EF4-FFF2-40B4-BE49-F238E27FC236}">
                <a16:creationId xmlns:a16="http://schemas.microsoft.com/office/drawing/2014/main" id="{01976239-99C2-4B04-B100-9A3AA000D229}"/>
              </a:ext>
            </a:extLst>
          </p:cNvPr>
          <p:cNvSpPr>
            <a:spLocks noGrp="1"/>
          </p:cNvSpPr>
          <p:nvPr>
            <p:ph type="sldNum" sz="quarter" idx="12"/>
          </p:nvPr>
        </p:nvSpPr>
        <p:spPr>
          <a:xfrm>
            <a:off x="8666380" y="6217921"/>
            <a:ext cx="365760" cy="365760"/>
          </a:xfrm>
        </p:spPr>
        <p:txBody>
          <a:bodyPr vert="horz" lIns="18288" tIns="45720" rIns="18288" bIns="45720" rtlCol="0" anchor="ctr">
            <a:normAutofit/>
          </a:bodyPr>
          <a:lstStyle/>
          <a:p>
            <a:pPr>
              <a:lnSpc>
                <a:spcPct val="90000"/>
              </a:lnSpc>
              <a:spcAft>
                <a:spcPts val="600"/>
              </a:spcAft>
            </a:pPr>
            <a:fld id="{7E0E41E9-E887-49CF-A358-8367F0C34840}" type="slidenum">
              <a:rPr lang="en-US" dirty="0"/>
              <a:pPr>
                <a:lnSpc>
                  <a:spcPct val="90000"/>
                </a:lnSpc>
                <a:spcAft>
                  <a:spcPts val="600"/>
                </a:spcAft>
              </a:pPr>
              <a:t>4</a:t>
            </a:fld>
            <a:endParaRPr lang="en-US" dirty="0"/>
          </a:p>
        </p:txBody>
      </p:sp>
    </p:spTree>
    <p:extLst>
      <p:ext uri="{BB962C8B-B14F-4D97-AF65-F5344CB8AC3E}">
        <p14:creationId xmlns:p14="http://schemas.microsoft.com/office/powerpoint/2010/main" val="282984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4776D5-51DE-4F89-AD5A-5BC8F9C36D7F}"/>
              </a:ext>
            </a:extLst>
          </p:cNvPr>
          <p:cNvSpPr>
            <a:spLocks noGrp="1"/>
          </p:cNvSpPr>
          <p:nvPr>
            <p:ph type="title"/>
          </p:nvPr>
        </p:nvSpPr>
        <p:spPr>
          <a:xfrm>
            <a:off x="480059" y="640079"/>
            <a:ext cx="2551898" cy="5272242"/>
          </a:xfrm>
        </p:spPr>
        <p:txBody>
          <a:bodyPr vert="horz" lIns="182880" tIns="182880" rIns="182880" bIns="182880" rtlCol="0" anchor="ctr">
            <a:normAutofit/>
          </a:bodyPr>
          <a:lstStyle/>
          <a:p>
            <a:r>
              <a:rPr lang="en-US" sz="2400"/>
              <a:t>Base de travail et hypothèses</a:t>
            </a:r>
          </a:p>
        </p:txBody>
      </p:sp>
      <p:sp>
        <p:nvSpPr>
          <p:cNvPr id="6" name="ZoneTexte 5">
            <a:extLst>
              <a:ext uri="{FF2B5EF4-FFF2-40B4-BE49-F238E27FC236}">
                <a16:creationId xmlns:a16="http://schemas.microsoft.com/office/drawing/2014/main" id="{4844F9C3-3E4A-4E7F-967A-23404DAA6380}"/>
              </a:ext>
            </a:extLst>
          </p:cNvPr>
          <p:cNvSpPr txBox="1"/>
          <p:nvPr/>
        </p:nvSpPr>
        <p:spPr>
          <a:xfrm>
            <a:off x="3504077" y="640079"/>
            <a:ext cx="5162304" cy="283473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spcBef>
                <a:spcPts val="1000"/>
              </a:spcBef>
              <a:buClr>
                <a:schemeClr val="accent2"/>
              </a:buClr>
              <a:buFont typeface="Arial" panose="020B0604020202020204" pitchFamily="34" charset="0"/>
              <a:buChar char="•"/>
            </a:pPr>
            <a:r>
              <a:rPr lang="en-US" u="sng" dirty="0" err="1">
                <a:solidFill>
                  <a:schemeClr val="tx1">
                    <a:lumMod val="85000"/>
                    <a:lumOff val="15000"/>
                  </a:schemeClr>
                </a:solidFill>
              </a:rPr>
              <a:t>Idées</a:t>
            </a:r>
            <a:r>
              <a:rPr lang="en-US" u="sng" dirty="0">
                <a:solidFill>
                  <a:schemeClr val="tx1">
                    <a:lumMod val="85000"/>
                    <a:lumOff val="15000"/>
                  </a:schemeClr>
                </a:solidFill>
              </a:rPr>
              <a:t> </a:t>
            </a:r>
            <a:r>
              <a:rPr lang="en-US" u="sng" dirty="0" err="1">
                <a:solidFill>
                  <a:schemeClr val="tx1">
                    <a:lumMod val="85000"/>
                    <a:lumOff val="15000"/>
                  </a:schemeClr>
                </a:solidFill>
              </a:rPr>
              <a:t>générales</a:t>
            </a:r>
            <a:r>
              <a:rPr lang="en-US" u="sng" dirty="0">
                <a:solidFill>
                  <a:schemeClr val="tx1">
                    <a:lumMod val="85000"/>
                    <a:lumOff val="15000"/>
                  </a:schemeClr>
                </a:solidFill>
              </a:rPr>
              <a:t> du </a:t>
            </a:r>
            <a:r>
              <a:rPr lang="en-US" u="sng" dirty="0" err="1">
                <a:solidFill>
                  <a:schemeClr val="tx1">
                    <a:lumMod val="85000"/>
                    <a:lumOff val="15000"/>
                  </a:schemeClr>
                </a:solidFill>
              </a:rPr>
              <a:t>fonctionnement</a:t>
            </a:r>
            <a:r>
              <a:rPr lang="en-US" u="sng" dirty="0">
                <a:solidFill>
                  <a:schemeClr val="tx1">
                    <a:lumMod val="85000"/>
                    <a:lumOff val="15000"/>
                  </a:schemeClr>
                </a:solidFill>
              </a:rPr>
              <a:t> :</a:t>
            </a:r>
            <a:r>
              <a:rPr lang="en-US" dirty="0">
                <a:solidFill>
                  <a:schemeClr val="tx1">
                    <a:lumMod val="85000"/>
                    <a:lumOff val="15000"/>
                  </a:schemeClr>
                </a:solidFill>
              </a:rPr>
              <a:t>​</a:t>
            </a:r>
          </a:p>
          <a:p>
            <a:pPr indent="-228600" defTabSz="914400">
              <a:spcBef>
                <a:spcPts val="1000"/>
              </a:spcBef>
              <a:buClr>
                <a:schemeClr val="accent2"/>
              </a:buClr>
              <a:buFont typeface="Arial" panose="020B0604020202020204" pitchFamily="34" charset="0"/>
              <a:buChar char="•"/>
            </a:pPr>
            <a:r>
              <a:rPr lang="en-US" dirty="0" err="1">
                <a:solidFill>
                  <a:schemeClr val="tx1">
                    <a:lumMod val="85000"/>
                    <a:lumOff val="15000"/>
                  </a:schemeClr>
                </a:solidFill>
              </a:rPr>
              <a:t>Séparateur</a:t>
            </a:r>
            <a:r>
              <a:rPr lang="en-US" dirty="0">
                <a:solidFill>
                  <a:schemeClr val="tx1">
                    <a:lumMod val="85000"/>
                    <a:lumOff val="15000"/>
                  </a:schemeClr>
                </a:solidFill>
              </a:rPr>
              <a:t> </a:t>
            </a:r>
            <a:r>
              <a:rPr lang="en-US" dirty="0" err="1">
                <a:solidFill>
                  <a:schemeClr val="tx1">
                    <a:lumMod val="85000"/>
                    <a:lumOff val="15000"/>
                  </a:schemeClr>
                </a:solidFill>
              </a:rPr>
              <a:t>linéaire</a:t>
            </a:r>
            <a:r>
              <a:rPr lang="en-US" dirty="0">
                <a:solidFill>
                  <a:schemeClr val="tx1">
                    <a:lumMod val="85000"/>
                    <a:lumOff val="15000"/>
                  </a:schemeClr>
                </a:solidFill>
              </a:rPr>
              <a:t> ​</a:t>
            </a:r>
          </a:p>
          <a:p>
            <a:pPr indent="-228600" defTabSz="914400">
              <a:spcBef>
                <a:spcPts val="1000"/>
              </a:spcBef>
              <a:buClr>
                <a:schemeClr val="accent2"/>
              </a:buClr>
              <a:buFont typeface="Arial" panose="020B0604020202020204" pitchFamily="34" charset="0"/>
              <a:buChar char="•"/>
            </a:pPr>
            <a:r>
              <a:rPr lang="en-US" b="1" dirty="0">
                <a:solidFill>
                  <a:schemeClr val="tx1">
                    <a:lumMod val="85000"/>
                    <a:lumOff val="15000"/>
                  </a:schemeClr>
                </a:solidFill>
              </a:rPr>
              <a:t>Kernel Trick</a:t>
            </a:r>
            <a:r>
              <a:rPr lang="en-US" dirty="0">
                <a:solidFill>
                  <a:schemeClr val="tx1">
                    <a:lumMod val="85000"/>
                    <a:lumOff val="15000"/>
                  </a:schemeClr>
                </a:solidFill>
              </a:rPr>
              <a:t>​</a:t>
            </a:r>
          </a:p>
          <a:p>
            <a:pPr indent="-228600" defTabSz="914400">
              <a:spcBef>
                <a:spcPts val="1000"/>
              </a:spcBef>
              <a:buClr>
                <a:schemeClr val="accent2"/>
              </a:buClr>
              <a:buFont typeface="Arial" panose="020B0604020202020204" pitchFamily="34" charset="0"/>
              <a:buChar char="•"/>
            </a:pPr>
            <a:r>
              <a:rPr lang="en-US" u="sng" dirty="0" err="1">
                <a:solidFill>
                  <a:schemeClr val="tx1">
                    <a:lumMod val="85000"/>
                    <a:lumOff val="15000"/>
                  </a:schemeClr>
                </a:solidFill>
              </a:rPr>
              <a:t>En</a:t>
            </a:r>
            <a:r>
              <a:rPr lang="en-US" u="sng" dirty="0">
                <a:solidFill>
                  <a:schemeClr val="tx1">
                    <a:lumMod val="85000"/>
                    <a:lumOff val="15000"/>
                  </a:schemeClr>
                </a:solidFill>
              </a:rPr>
              <a:t> quoi </a:t>
            </a:r>
            <a:r>
              <a:rPr lang="en-US" u="sng" dirty="0" err="1">
                <a:solidFill>
                  <a:schemeClr val="tx1">
                    <a:lumMod val="85000"/>
                    <a:lumOff val="15000"/>
                  </a:schemeClr>
                </a:solidFill>
              </a:rPr>
              <a:t>est</a:t>
            </a:r>
            <a:r>
              <a:rPr lang="en-US" u="sng" dirty="0">
                <a:solidFill>
                  <a:schemeClr val="tx1">
                    <a:lumMod val="85000"/>
                    <a:lumOff val="15000"/>
                  </a:schemeClr>
                </a:solidFill>
              </a:rPr>
              <a:t>-il </a:t>
            </a:r>
            <a:r>
              <a:rPr lang="en-US" u="sng" dirty="0" err="1">
                <a:solidFill>
                  <a:schemeClr val="tx1">
                    <a:lumMod val="85000"/>
                    <a:lumOff val="15000"/>
                  </a:schemeClr>
                </a:solidFill>
              </a:rPr>
              <a:t>adéquat</a:t>
            </a:r>
            <a:r>
              <a:rPr lang="en-US" u="sng" dirty="0">
                <a:solidFill>
                  <a:schemeClr val="tx1">
                    <a:lumMod val="85000"/>
                    <a:lumOff val="15000"/>
                  </a:schemeClr>
                </a:solidFill>
              </a:rPr>
              <a:t> au </a:t>
            </a:r>
            <a:r>
              <a:rPr lang="en-US" u="sng" dirty="0" err="1">
                <a:solidFill>
                  <a:schemeClr val="tx1">
                    <a:lumMod val="85000"/>
                    <a:lumOff val="15000"/>
                  </a:schemeClr>
                </a:solidFill>
              </a:rPr>
              <a:t>sujet</a:t>
            </a:r>
            <a:r>
              <a:rPr lang="en-US" u="sng" dirty="0">
                <a:solidFill>
                  <a:schemeClr val="tx1">
                    <a:lumMod val="85000"/>
                    <a:lumOff val="15000"/>
                  </a:schemeClr>
                </a:solidFill>
              </a:rPr>
              <a:t> ?</a:t>
            </a:r>
          </a:p>
          <a:p>
            <a:pPr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p:txBody>
      </p:sp>
      <p:pic>
        <p:nvPicPr>
          <p:cNvPr id="4" name="Image 3">
            <a:extLst>
              <a:ext uri="{FF2B5EF4-FFF2-40B4-BE49-F238E27FC236}">
                <a16:creationId xmlns:a16="http://schemas.microsoft.com/office/drawing/2014/main" id="{316AB2EF-7FE0-47D6-99B0-476E6C8AA1A9}"/>
              </a:ext>
            </a:extLst>
          </p:cNvPr>
          <p:cNvPicPr>
            <a:picLocks noChangeAspect="1"/>
          </p:cNvPicPr>
          <p:nvPr/>
        </p:nvPicPr>
        <p:blipFill>
          <a:blip r:embed="rId3"/>
          <a:stretch>
            <a:fillRect/>
          </a:stretch>
        </p:blipFill>
        <p:spPr>
          <a:xfrm>
            <a:off x="3504077" y="3686783"/>
            <a:ext cx="5008816" cy="2203878"/>
          </a:xfrm>
          <a:prstGeom prst="rect">
            <a:avLst/>
          </a:prstGeom>
          <a:ln w="31750" cap="sq">
            <a:solidFill>
              <a:srgbClr val="FFFFFF"/>
            </a:solidFill>
            <a:miter lim="800000"/>
          </a:ln>
        </p:spPr>
      </p:pic>
      <p:sp>
        <p:nvSpPr>
          <p:cNvPr id="3" name="Espace réservé du numéro de diapositive 2">
            <a:extLst>
              <a:ext uri="{FF2B5EF4-FFF2-40B4-BE49-F238E27FC236}">
                <a16:creationId xmlns:a16="http://schemas.microsoft.com/office/drawing/2014/main" id="{01976239-99C2-4B04-B100-9A3AA000D229}"/>
              </a:ext>
            </a:extLst>
          </p:cNvPr>
          <p:cNvSpPr>
            <a:spLocks noGrp="1"/>
          </p:cNvSpPr>
          <p:nvPr>
            <p:ph type="sldNum" sz="quarter" idx="12"/>
          </p:nvPr>
        </p:nvSpPr>
        <p:spPr>
          <a:xfrm>
            <a:off x="8666381" y="6217921"/>
            <a:ext cx="365760" cy="365760"/>
          </a:xfrm>
        </p:spPr>
        <p:txBody>
          <a:bodyPr vert="horz" lIns="18288" tIns="45720" rIns="18288" bIns="45720" rtlCol="0" anchor="ctr">
            <a:normAutofit/>
          </a:bodyPr>
          <a:lstStyle/>
          <a:p>
            <a:pPr>
              <a:lnSpc>
                <a:spcPct val="90000"/>
              </a:lnSpc>
              <a:spcAft>
                <a:spcPts val="600"/>
              </a:spcAft>
            </a:pPr>
            <a:fld id="{7E0E41E9-E887-49CF-A358-8367F0C34840}" type="slidenum">
              <a:rPr lang="en-US" dirty="0"/>
              <a:pPr>
                <a:lnSpc>
                  <a:spcPct val="90000"/>
                </a:lnSpc>
                <a:spcAft>
                  <a:spcPts val="600"/>
                </a:spcAft>
              </a:pPr>
              <a:t>5</a:t>
            </a:fld>
            <a:endParaRPr lang="en-US" dirty="0"/>
          </a:p>
        </p:txBody>
      </p:sp>
    </p:spTree>
    <p:extLst>
      <p:ext uri="{BB962C8B-B14F-4D97-AF65-F5344CB8AC3E}">
        <p14:creationId xmlns:p14="http://schemas.microsoft.com/office/powerpoint/2010/main" val="189084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a:extLst>
              <a:ext uri="{FF2B5EF4-FFF2-40B4-BE49-F238E27FC236}">
                <a16:creationId xmlns:a16="http://schemas.microsoft.com/office/drawing/2014/main" id="{3FD33AA2-9018-45DC-B1EF-3AB81BAE16CF}"/>
              </a:ext>
            </a:extLst>
          </p:cNvPr>
          <p:cNvPicPr>
            <a:picLocks noGrp="1" noChangeAspect="1"/>
          </p:cNvPicPr>
          <p:nvPr>
            <p:ph type="pic" sz="quarter" idx="12"/>
          </p:nvPr>
        </p:nvPicPr>
        <p:blipFill>
          <a:blip r:embed="rId2"/>
          <a:srcRect t="4430" b="4430"/>
          <a:stretch>
            <a:fillRect/>
          </a:stretch>
        </p:blipFill>
        <p:spPr>
          <a:xfrm>
            <a:off x="302711" y="2400300"/>
            <a:ext cx="8717388" cy="3287182"/>
          </a:xfrm>
        </p:spPr>
      </p:pic>
      <p:sp>
        <p:nvSpPr>
          <p:cNvPr id="3" name="Espace réservé du texte 2">
            <a:extLst>
              <a:ext uri="{FF2B5EF4-FFF2-40B4-BE49-F238E27FC236}">
                <a16:creationId xmlns:a16="http://schemas.microsoft.com/office/drawing/2014/main" id="{88E8D8C7-B17A-4315-963E-DD56025EC35D}"/>
              </a:ext>
            </a:extLst>
          </p:cNvPr>
          <p:cNvSpPr>
            <a:spLocks noGrp="1"/>
          </p:cNvSpPr>
          <p:nvPr>
            <p:ph type="body" sz="quarter" idx="14"/>
          </p:nvPr>
        </p:nvSpPr>
        <p:spPr/>
        <p:txBody>
          <a:bodyPr>
            <a:normAutofit fontScale="92500" lnSpcReduction="10000"/>
          </a:bodyPr>
          <a:lstStyle/>
          <a:p>
            <a:r>
              <a:rPr lang="fr-FR" dirty="0">
                <a:solidFill>
                  <a:schemeClr val="tx1"/>
                </a:solidFill>
              </a:rPr>
              <a:t>L’algorithme SVM en Python avec Sklearn. </a:t>
            </a:r>
          </a:p>
        </p:txBody>
      </p:sp>
      <p:pic>
        <p:nvPicPr>
          <p:cNvPr id="10" name="Espace réservé du contenu 9" descr="Terminal Cmd">
            <a:extLst>
              <a:ext uri="{FF2B5EF4-FFF2-40B4-BE49-F238E27FC236}">
                <a16:creationId xmlns:a16="http://schemas.microsoft.com/office/drawing/2014/main" id="{3024BA92-FD38-413C-BEF6-374D350103CA}"/>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3657600" y="660400"/>
            <a:ext cx="914400" cy="914400"/>
          </a:xfrm>
        </p:spPr>
      </p:pic>
      <p:sp>
        <p:nvSpPr>
          <p:cNvPr id="5" name="Titre 4">
            <a:extLst>
              <a:ext uri="{FF2B5EF4-FFF2-40B4-BE49-F238E27FC236}">
                <a16:creationId xmlns:a16="http://schemas.microsoft.com/office/drawing/2014/main" id="{3FDF8A8D-F6C7-4E1F-A7D5-D028AD71B0C9}"/>
              </a:ext>
            </a:extLst>
          </p:cNvPr>
          <p:cNvSpPr>
            <a:spLocks noGrp="1"/>
          </p:cNvSpPr>
          <p:nvPr>
            <p:ph type="title"/>
          </p:nvPr>
        </p:nvSpPr>
        <p:spPr>
          <a:xfrm>
            <a:off x="4661405" y="660400"/>
            <a:ext cx="4482595" cy="792000"/>
          </a:xfrm>
          <a:solidFill>
            <a:srgbClr val="F7F7F7"/>
          </a:solidFill>
        </p:spPr>
        <p:txBody>
          <a:bodyPr/>
          <a:lstStyle/>
          <a:p>
            <a:r>
              <a:rPr lang="fr-FR" dirty="0"/>
              <a:t>La librairie Sklearn </a:t>
            </a:r>
          </a:p>
        </p:txBody>
      </p:sp>
      <p:sp>
        <p:nvSpPr>
          <p:cNvPr id="6" name="Espace réservé du numéro de diapositive 5">
            <a:extLst>
              <a:ext uri="{FF2B5EF4-FFF2-40B4-BE49-F238E27FC236}">
                <a16:creationId xmlns:a16="http://schemas.microsoft.com/office/drawing/2014/main" id="{7228A4B0-51F6-4228-A7B0-EF59F7B281D6}"/>
              </a:ext>
            </a:extLst>
          </p:cNvPr>
          <p:cNvSpPr>
            <a:spLocks noGrp="1"/>
          </p:cNvSpPr>
          <p:nvPr>
            <p:ph type="sldNum" sz="quarter" idx="11"/>
          </p:nvPr>
        </p:nvSpPr>
        <p:spPr/>
        <p:txBody>
          <a:bodyPr/>
          <a:lstStyle/>
          <a:p>
            <a:pPr rtl="0"/>
            <a:fld id="{7E0E41E9-E887-49CF-A358-8367F0C34840}" type="slidenum">
              <a:rPr lang="fr-FR" noProof="0" smtClean="0"/>
              <a:pPr rtl="0"/>
              <a:t>6</a:t>
            </a:fld>
            <a:endParaRPr lang="fr-FR" noProof="0"/>
          </a:p>
        </p:txBody>
      </p:sp>
    </p:spTree>
    <p:extLst>
      <p:ext uri="{BB962C8B-B14F-4D97-AF65-F5344CB8AC3E}">
        <p14:creationId xmlns:p14="http://schemas.microsoft.com/office/powerpoint/2010/main" val="405846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8E8D8C7-B17A-4315-963E-DD56025EC35D}"/>
              </a:ext>
            </a:extLst>
          </p:cNvPr>
          <p:cNvSpPr>
            <a:spLocks noGrp="1"/>
          </p:cNvSpPr>
          <p:nvPr>
            <p:ph type="body" sz="quarter" idx="14"/>
          </p:nvPr>
        </p:nvSpPr>
        <p:spPr/>
        <p:txBody>
          <a:bodyPr>
            <a:normAutofit fontScale="92500" lnSpcReduction="10000"/>
          </a:bodyPr>
          <a:lstStyle/>
          <a:p>
            <a:r>
              <a:rPr lang="fr-FR" dirty="0">
                <a:solidFill>
                  <a:schemeClr val="tx1"/>
                </a:solidFill>
                <a:ea typeface="+mn-lt"/>
                <a:cs typeface="+mn-lt"/>
              </a:rPr>
              <a:t>L’algorithme SVM en Python avec Sklearn.</a:t>
            </a:r>
            <a:endParaRPr lang="fr-FR" dirty="0"/>
          </a:p>
        </p:txBody>
      </p:sp>
      <p:pic>
        <p:nvPicPr>
          <p:cNvPr id="10" name="Espace réservé du contenu 9" descr="Terminal Cmd">
            <a:extLst>
              <a:ext uri="{FF2B5EF4-FFF2-40B4-BE49-F238E27FC236}">
                <a16:creationId xmlns:a16="http://schemas.microsoft.com/office/drawing/2014/main" id="{3024BA92-FD38-413C-BEF6-374D350103C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657600" y="660400"/>
            <a:ext cx="914400" cy="914400"/>
          </a:xfrm>
        </p:spPr>
      </p:pic>
      <p:sp>
        <p:nvSpPr>
          <p:cNvPr id="5" name="Titre 4">
            <a:extLst>
              <a:ext uri="{FF2B5EF4-FFF2-40B4-BE49-F238E27FC236}">
                <a16:creationId xmlns:a16="http://schemas.microsoft.com/office/drawing/2014/main" id="{3FDF8A8D-F6C7-4E1F-A7D5-D028AD71B0C9}"/>
              </a:ext>
            </a:extLst>
          </p:cNvPr>
          <p:cNvSpPr>
            <a:spLocks noGrp="1"/>
          </p:cNvSpPr>
          <p:nvPr>
            <p:ph type="title"/>
          </p:nvPr>
        </p:nvSpPr>
        <p:spPr>
          <a:xfrm>
            <a:off x="4572001" y="660400"/>
            <a:ext cx="4571999" cy="853200"/>
          </a:xfrm>
          <a:solidFill>
            <a:srgbClr val="F7F7F7"/>
          </a:solidFill>
        </p:spPr>
        <p:txBody>
          <a:bodyPr/>
          <a:lstStyle/>
          <a:p>
            <a:r>
              <a:rPr lang="fr-FR" dirty="0"/>
              <a:t>Lien SQL- Python </a:t>
            </a:r>
          </a:p>
        </p:txBody>
      </p:sp>
      <p:sp>
        <p:nvSpPr>
          <p:cNvPr id="6" name="Espace réservé du numéro de diapositive 5">
            <a:extLst>
              <a:ext uri="{FF2B5EF4-FFF2-40B4-BE49-F238E27FC236}">
                <a16:creationId xmlns:a16="http://schemas.microsoft.com/office/drawing/2014/main" id="{7228A4B0-51F6-4228-A7B0-EF59F7B281D6}"/>
              </a:ext>
            </a:extLst>
          </p:cNvPr>
          <p:cNvSpPr>
            <a:spLocks noGrp="1"/>
          </p:cNvSpPr>
          <p:nvPr>
            <p:ph type="sldNum" sz="quarter" idx="11"/>
          </p:nvPr>
        </p:nvSpPr>
        <p:spPr/>
        <p:txBody>
          <a:bodyPr/>
          <a:lstStyle/>
          <a:p>
            <a:pPr rtl="0"/>
            <a:fld id="{7E0E41E9-E887-49CF-A358-8367F0C34840}" type="slidenum">
              <a:rPr lang="fr-FR" noProof="0" smtClean="0"/>
              <a:pPr rtl="0"/>
              <a:t>7</a:t>
            </a:fld>
            <a:endParaRPr lang="fr-FR" noProof="0"/>
          </a:p>
        </p:txBody>
      </p:sp>
      <p:pic>
        <p:nvPicPr>
          <p:cNvPr id="13" name="Image 12" descr="Une image contenant texte&#10;&#10;Description générée automatiquement">
            <a:extLst>
              <a:ext uri="{FF2B5EF4-FFF2-40B4-BE49-F238E27FC236}">
                <a16:creationId xmlns:a16="http://schemas.microsoft.com/office/drawing/2014/main" id="{DC1F6179-911D-4A30-BABE-570A1F6F3151}"/>
              </a:ext>
            </a:extLst>
          </p:cNvPr>
          <p:cNvPicPr>
            <a:picLocks noChangeAspect="1"/>
          </p:cNvPicPr>
          <p:nvPr/>
        </p:nvPicPr>
        <p:blipFill>
          <a:blip r:embed="rId4"/>
          <a:stretch>
            <a:fillRect/>
          </a:stretch>
        </p:blipFill>
        <p:spPr>
          <a:xfrm>
            <a:off x="5457755" y="3353402"/>
            <a:ext cx="3005976" cy="1412881"/>
          </a:xfrm>
          <a:prstGeom prst="rect">
            <a:avLst/>
          </a:prstGeom>
        </p:spPr>
      </p:pic>
      <p:pic>
        <p:nvPicPr>
          <p:cNvPr id="17" name="Image 16" descr="Une image contenant texte&#10;&#10;Description générée automatiquement">
            <a:extLst>
              <a:ext uri="{FF2B5EF4-FFF2-40B4-BE49-F238E27FC236}">
                <a16:creationId xmlns:a16="http://schemas.microsoft.com/office/drawing/2014/main" id="{423C6713-D893-49A9-ABC7-408CA5AC5D09}"/>
              </a:ext>
            </a:extLst>
          </p:cNvPr>
          <p:cNvPicPr>
            <a:picLocks noChangeAspect="1"/>
          </p:cNvPicPr>
          <p:nvPr/>
        </p:nvPicPr>
        <p:blipFill>
          <a:blip r:embed="rId5"/>
          <a:stretch>
            <a:fillRect/>
          </a:stretch>
        </p:blipFill>
        <p:spPr>
          <a:xfrm>
            <a:off x="5457755" y="1893681"/>
            <a:ext cx="3005975" cy="1386251"/>
          </a:xfrm>
          <a:prstGeom prst="rect">
            <a:avLst/>
          </a:prstGeom>
        </p:spPr>
      </p:pic>
      <p:pic>
        <p:nvPicPr>
          <p:cNvPr id="4" name="Image 3" descr="Une image contenant table&#10;&#10;Description générée automatiquement">
            <a:extLst>
              <a:ext uri="{FF2B5EF4-FFF2-40B4-BE49-F238E27FC236}">
                <a16:creationId xmlns:a16="http://schemas.microsoft.com/office/drawing/2014/main" id="{1A8D3C90-B2FB-45FC-9A2A-4F62C201ED52}"/>
              </a:ext>
            </a:extLst>
          </p:cNvPr>
          <p:cNvPicPr>
            <a:picLocks noChangeAspect="1"/>
          </p:cNvPicPr>
          <p:nvPr/>
        </p:nvPicPr>
        <p:blipFill>
          <a:blip r:embed="rId6"/>
          <a:stretch>
            <a:fillRect/>
          </a:stretch>
        </p:blipFill>
        <p:spPr>
          <a:xfrm>
            <a:off x="247210" y="2103290"/>
            <a:ext cx="5006406" cy="3497410"/>
          </a:xfrm>
          <a:prstGeom prst="rect">
            <a:avLst/>
          </a:prstGeom>
        </p:spPr>
      </p:pic>
      <p:pic>
        <p:nvPicPr>
          <p:cNvPr id="9" name="Image 8" descr="Une image contenant texte&#10;&#10;Description générée automatiquement">
            <a:extLst>
              <a:ext uri="{FF2B5EF4-FFF2-40B4-BE49-F238E27FC236}">
                <a16:creationId xmlns:a16="http://schemas.microsoft.com/office/drawing/2014/main" id="{54B1284D-5E94-40F2-AB94-039EE9F7AC6C}"/>
              </a:ext>
            </a:extLst>
          </p:cNvPr>
          <p:cNvPicPr>
            <a:picLocks noChangeAspect="1"/>
          </p:cNvPicPr>
          <p:nvPr/>
        </p:nvPicPr>
        <p:blipFill>
          <a:blip r:embed="rId7"/>
          <a:stretch>
            <a:fillRect/>
          </a:stretch>
        </p:blipFill>
        <p:spPr>
          <a:xfrm>
            <a:off x="5457754" y="4839753"/>
            <a:ext cx="3005975" cy="1284220"/>
          </a:xfrm>
          <a:prstGeom prst="rect">
            <a:avLst/>
          </a:prstGeom>
        </p:spPr>
      </p:pic>
    </p:spTree>
    <p:extLst>
      <p:ext uri="{BB962C8B-B14F-4D97-AF65-F5344CB8AC3E}">
        <p14:creationId xmlns:p14="http://schemas.microsoft.com/office/powerpoint/2010/main" val="168678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8E8D8C7-B17A-4315-963E-DD56025EC35D}"/>
              </a:ext>
            </a:extLst>
          </p:cNvPr>
          <p:cNvSpPr>
            <a:spLocks noGrp="1"/>
          </p:cNvSpPr>
          <p:nvPr>
            <p:ph type="body" sz="quarter" idx="14"/>
          </p:nvPr>
        </p:nvSpPr>
        <p:spPr/>
        <p:txBody>
          <a:bodyPr>
            <a:normAutofit fontScale="92500" lnSpcReduction="10000"/>
          </a:bodyPr>
          <a:lstStyle/>
          <a:p>
            <a:r>
              <a:rPr lang="fr-FR" dirty="0">
                <a:solidFill>
                  <a:schemeClr val="tx1"/>
                </a:solidFill>
                <a:ea typeface="+mn-lt"/>
                <a:cs typeface="+mn-lt"/>
              </a:rPr>
              <a:t>L’algorithme SVM en Python avec Sklearn.</a:t>
            </a:r>
            <a:endParaRPr lang="fr-FR" dirty="0"/>
          </a:p>
        </p:txBody>
      </p:sp>
      <p:pic>
        <p:nvPicPr>
          <p:cNvPr id="10" name="Espace réservé du contenu 9" descr="Terminal Cmd">
            <a:extLst>
              <a:ext uri="{FF2B5EF4-FFF2-40B4-BE49-F238E27FC236}">
                <a16:creationId xmlns:a16="http://schemas.microsoft.com/office/drawing/2014/main" id="{3024BA92-FD38-413C-BEF6-374D350103C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657600" y="660400"/>
            <a:ext cx="914400" cy="914400"/>
          </a:xfrm>
        </p:spPr>
      </p:pic>
      <p:sp>
        <p:nvSpPr>
          <p:cNvPr id="5" name="Titre 4">
            <a:extLst>
              <a:ext uri="{FF2B5EF4-FFF2-40B4-BE49-F238E27FC236}">
                <a16:creationId xmlns:a16="http://schemas.microsoft.com/office/drawing/2014/main" id="{3FDF8A8D-F6C7-4E1F-A7D5-D028AD71B0C9}"/>
              </a:ext>
            </a:extLst>
          </p:cNvPr>
          <p:cNvSpPr>
            <a:spLocks noGrp="1"/>
          </p:cNvSpPr>
          <p:nvPr>
            <p:ph type="title"/>
          </p:nvPr>
        </p:nvSpPr>
        <p:spPr>
          <a:xfrm>
            <a:off x="4572001" y="660398"/>
            <a:ext cx="4571999" cy="792002"/>
          </a:xfrm>
          <a:solidFill>
            <a:srgbClr val="F7F7F7"/>
          </a:solidFill>
        </p:spPr>
        <p:txBody>
          <a:bodyPr>
            <a:normAutofit fontScale="90000"/>
          </a:bodyPr>
          <a:lstStyle/>
          <a:p>
            <a:r>
              <a:rPr lang="fr-FR" dirty="0"/>
              <a:t>Interprétation des nouveaux virus</a:t>
            </a:r>
          </a:p>
        </p:txBody>
      </p:sp>
      <p:sp>
        <p:nvSpPr>
          <p:cNvPr id="6" name="Espace réservé du numéro de diapositive 5">
            <a:extLst>
              <a:ext uri="{FF2B5EF4-FFF2-40B4-BE49-F238E27FC236}">
                <a16:creationId xmlns:a16="http://schemas.microsoft.com/office/drawing/2014/main" id="{7228A4B0-51F6-4228-A7B0-EF59F7B281D6}"/>
              </a:ext>
            </a:extLst>
          </p:cNvPr>
          <p:cNvSpPr>
            <a:spLocks noGrp="1"/>
          </p:cNvSpPr>
          <p:nvPr>
            <p:ph type="sldNum" sz="quarter" idx="11"/>
          </p:nvPr>
        </p:nvSpPr>
        <p:spPr/>
        <p:txBody>
          <a:bodyPr/>
          <a:lstStyle/>
          <a:p>
            <a:pPr rtl="0"/>
            <a:fld id="{7E0E41E9-E887-49CF-A358-8367F0C34840}" type="slidenum">
              <a:rPr lang="fr-FR" noProof="0" smtClean="0"/>
              <a:pPr rtl="0"/>
              <a:t>8</a:t>
            </a:fld>
            <a:endParaRPr lang="fr-FR" noProof="0"/>
          </a:p>
        </p:txBody>
      </p:sp>
      <p:pic>
        <p:nvPicPr>
          <p:cNvPr id="9" name="Image 8">
            <a:extLst>
              <a:ext uri="{FF2B5EF4-FFF2-40B4-BE49-F238E27FC236}">
                <a16:creationId xmlns:a16="http://schemas.microsoft.com/office/drawing/2014/main" id="{34EE9ED9-F9D8-42B3-98E5-BCDF11B6C14B}"/>
              </a:ext>
            </a:extLst>
          </p:cNvPr>
          <p:cNvPicPr>
            <a:picLocks noChangeAspect="1"/>
          </p:cNvPicPr>
          <p:nvPr/>
        </p:nvPicPr>
        <p:blipFill>
          <a:blip r:embed="rId4"/>
          <a:stretch>
            <a:fillRect/>
          </a:stretch>
        </p:blipFill>
        <p:spPr>
          <a:xfrm>
            <a:off x="1145363" y="2036211"/>
            <a:ext cx="6853273" cy="4018334"/>
          </a:xfrm>
          <a:prstGeom prst="rect">
            <a:avLst/>
          </a:prstGeom>
        </p:spPr>
      </p:pic>
      <p:sp>
        <p:nvSpPr>
          <p:cNvPr id="2" name="ZoneTexte 1">
            <a:extLst>
              <a:ext uri="{FF2B5EF4-FFF2-40B4-BE49-F238E27FC236}">
                <a16:creationId xmlns:a16="http://schemas.microsoft.com/office/drawing/2014/main" id="{9439A1AF-61B7-46C9-82D7-F88718E73DDB}"/>
              </a:ext>
            </a:extLst>
          </p:cNvPr>
          <p:cNvSpPr txBox="1"/>
          <p:nvPr/>
        </p:nvSpPr>
        <p:spPr>
          <a:xfrm>
            <a:off x="5495924" y="3062288"/>
            <a:ext cx="138113" cy="261610"/>
          </a:xfrm>
          <a:prstGeom prst="rect">
            <a:avLst/>
          </a:prstGeom>
          <a:solidFill>
            <a:schemeClr val="bg1"/>
          </a:solidFill>
        </p:spPr>
        <p:txBody>
          <a:bodyPr wrap="square" rtlCol="0">
            <a:spAutoFit/>
          </a:bodyPr>
          <a:lstStyle/>
          <a:p>
            <a:r>
              <a:rPr lang="fr-FR" sz="1100" dirty="0"/>
              <a:t>&gt;</a:t>
            </a:r>
          </a:p>
        </p:txBody>
      </p:sp>
    </p:spTree>
    <p:extLst>
      <p:ext uri="{BB962C8B-B14F-4D97-AF65-F5344CB8AC3E}">
        <p14:creationId xmlns:p14="http://schemas.microsoft.com/office/powerpoint/2010/main" val="3310082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53F346-5CE3-4DB9-A732-2F5D3330833D}"/>
              </a:ext>
            </a:extLst>
          </p:cNvPr>
          <p:cNvSpPr>
            <a:spLocks noGrp="1"/>
          </p:cNvSpPr>
          <p:nvPr>
            <p:ph type="title"/>
          </p:nvPr>
        </p:nvSpPr>
        <p:spPr/>
        <p:txBody>
          <a:bodyPr>
            <a:normAutofit/>
          </a:bodyPr>
          <a:lstStyle/>
          <a:p>
            <a:r>
              <a:rPr lang="fr-FR" dirty="0" err="1"/>
              <a:t>LIMITEs</a:t>
            </a:r>
            <a:r>
              <a:rPr lang="fr-FR" dirty="0"/>
              <a:t> DE L’ALGORITHME</a:t>
            </a:r>
          </a:p>
        </p:txBody>
      </p:sp>
      <p:sp>
        <p:nvSpPr>
          <p:cNvPr id="3" name="Espace réservé du contenu 2">
            <a:extLst>
              <a:ext uri="{FF2B5EF4-FFF2-40B4-BE49-F238E27FC236}">
                <a16:creationId xmlns:a16="http://schemas.microsoft.com/office/drawing/2014/main" id="{DF1CE264-8AD6-4879-8621-F2F756723FA1}"/>
              </a:ext>
            </a:extLst>
          </p:cNvPr>
          <p:cNvSpPr>
            <a:spLocks noGrp="1"/>
          </p:cNvSpPr>
          <p:nvPr>
            <p:ph idx="1"/>
          </p:nvPr>
        </p:nvSpPr>
        <p:spPr/>
        <p:txBody>
          <a:bodyPr/>
          <a:lstStyle/>
          <a:p>
            <a:r>
              <a:rPr lang="fr-FR" dirty="0"/>
              <a:t>Le problèmes des paramètres fixés face à une base de données changeante </a:t>
            </a:r>
          </a:p>
          <a:p>
            <a:pPr marL="0" indent="0">
              <a:buNone/>
            </a:pPr>
            <a:endParaRPr lang="fr-FR" dirty="0"/>
          </a:p>
          <a:p>
            <a:pPr marL="0" indent="0">
              <a:buNone/>
            </a:pPr>
            <a:endParaRPr lang="fr-FR" dirty="0"/>
          </a:p>
          <a:p>
            <a:pPr marL="0" indent="0">
              <a:buNone/>
            </a:pPr>
            <a:r>
              <a:rPr lang="fr-FR" dirty="0"/>
              <a:t> </a:t>
            </a:r>
          </a:p>
          <a:p>
            <a:endParaRPr lang="fr-FR" dirty="0"/>
          </a:p>
        </p:txBody>
      </p:sp>
      <p:sp>
        <p:nvSpPr>
          <p:cNvPr id="4" name="Espace réservé du numéro de diapositive 3">
            <a:extLst>
              <a:ext uri="{FF2B5EF4-FFF2-40B4-BE49-F238E27FC236}">
                <a16:creationId xmlns:a16="http://schemas.microsoft.com/office/drawing/2014/main" id="{C71B1CD1-76C0-4746-A8DD-587C34795D3A}"/>
              </a:ext>
            </a:extLst>
          </p:cNvPr>
          <p:cNvSpPr>
            <a:spLocks noGrp="1"/>
          </p:cNvSpPr>
          <p:nvPr>
            <p:ph type="sldNum" sz="quarter" idx="12"/>
          </p:nvPr>
        </p:nvSpPr>
        <p:spPr/>
        <p:txBody>
          <a:bodyPr/>
          <a:lstStyle/>
          <a:p>
            <a:pPr rtl="0"/>
            <a:fld id="{7E0E41E9-E887-49CF-A358-8367F0C34840}" type="slidenum">
              <a:rPr lang="fr-FR" noProof="0" smtClean="0"/>
              <a:t>9</a:t>
            </a:fld>
            <a:endParaRPr lang="fr-FR" noProof="0"/>
          </a:p>
        </p:txBody>
      </p:sp>
      <p:pic>
        <p:nvPicPr>
          <p:cNvPr id="6" name="Image 5">
            <a:extLst>
              <a:ext uri="{FF2B5EF4-FFF2-40B4-BE49-F238E27FC236}">
                <a16:creationId xmlns:a16="http://schemas.microsoft.com/office/drawing/2014/main" id="{03C9FEFE-72F0-4A24-A51F-B77B9B2A8079}"/>
              </a:ext>
            </a:extLst>
          </p:cNvPr>
          <p:cNvPicPr>
            <a:picLocks noChangeAspect="1"/>
          </p:cNvPicPr>
          <p:nvPr/>
        </p:nvPicPr>
        <p:blipFill>
          <a:blip r:embed="rId3"/>
          <a:stretch>
            <a:fillRect/>
          </a:stretch>
        </p:blipFill>
        <p:spPr>
          <a:xfrm>
            <a:off x="75064" y="3251199"/>
            <a:ext cx="7811323" cy="420384"/>
          </a:xfrm>
          <a:prstGeom prst="rect">
            <a:avLst/>
          </a:prstGeom>
        </p:spPr>
      </p:pic>
      <p:pic>
        <p:nvPicPr>
          <p:cNvPr id="8" name="Image 7">
            <a:extLst>
              <a:ext uri="{FF2B5EF4-FFF2-40B4-BE49-F238E27FC236}">
                <a16:creationId xmlns:a16="http://schemas.microsoft.com/office/drawing/2014/main" id="{A2AC0D4D-DF7E-4713-B37A-ACEA683B85CB}"/>
              </a:ext>
            </a:extLst>
          </p:cNvPr>
          <p:cNvPicPr>
            <a:picLocks noChangeAspect="1"/>
          </p:cNvPicPr>
          <p:nvPr/>
        </p:nvPicPr>
        <p:blipFill>
          <a:blip r:embed="rId4"/>
          <a:stretch>
            <a:fillRect/>
          </a:stretch>
        </p:blipFill>
        <p:spPr>
          <a:xfrm>
            <a:off x="75064" y="3770373"/>
            <a:ext cx="6154272" cy="2938412"/>
          </a:xfrm>
          <a:prstGeom prst="rect">
            <a:avLst/>
          </a:prstGeom>
        </p:spPr>
      </p:pic>
      <p:sp>
        <p:nvSpPr>
          <p:cNvPr id="9" name="ZoneTexte 8">
            <a:extLst>
              <a:ext uri="{FF2B5EF4-FFF2-40B4-BE49-F238E27FC236}">
                <a16:creationId xmlns:a16="http://schemas.microsoft.com/office/drawing/2014/main" id="{F1A14806-3DBE-4CA8-8F49-038C96A31AAC}"/>
              </a:ext>
            </a:extLst>
          </p:cNvPr>
          <p:cNvSpPr txBox="1"/>
          <p:nvPr/>
        </p:nvSpPr>
        <p:spPr>
          <a:xfrm>
            <a:off x="6571923" y="3606801"/>
            <a:ext cx="2572078" cy="1477328"/>
          </a:xfrm>
          <a:prstGeom prst="rect">
            <a:avLst/>
          </a:prstGeom>
          <a:noFill/>
        </p:spPr>
        <p:txBody>
          <a:bodyPr wrap="square" rtlCol="0">
            <a:spAutoFit/>
          </a:bodyPr>
          <a:lstStyle/>
          <a:p>
            <a:r>
              <a:rPr lang="fr-FR" dirty="0"/>
              <a:t>Gamma : L’influence d’un vecteur de support. </a:t>
            </a:r>
          </a:p>
          <a:p>
            <a:endParaRPr lang="fr-FR" dirty="0"/>
          </a:p>
          <a:p>
            <a:r>
              <a:rPr lang="fr-FR" dirty="0"/>
              <a:t>C : paramètre de tolérance à l’erreur. </a:t>
            </a:r>
          </a:p>
        </p:txBody>
      </p:sp>
    </p:spTree>
    <p:extLst>
      <p:ext uri="{BB962C8B-B14F-4D97-AF65-F5344CB8AC3E}">
        <p14:creationId xmlns:p14="http://schemas.microsoft.com/office/powerpoint/2010/main" val="3929347413"/>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606CA9-73CA-4217-BA3D-1864E6BFEE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FE7B02C-5194-4175-B6C3-18AE8350DC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58A64B-81C3-4EC2-A044-1AD401A10D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Colis</Template>
  <TotalTime>1406</TotalTime>
  <Words>371</Words>
  <Application>Microsoft Office PowerPoint</Application>
  <PresentationFormat>Affichage à l'écran (4:3)</PresentationFormat>
  <Paragraphs>109</Paragraphs>
  <Slides>18</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Cambria Math</vt:lpstr>
      <vt:lpstr>Gill Sans MT</vt:lpstr>
      <vt:lpstr>Colis</vt:lpstr>
      <vt:lpstr>La détermination de la nature d’une pandémie selon ses caractéristiques propres grâce aux algorithmes SVM. </vt:lpstr>
      <vt:lpstr>Base de travail et hypothèses</vt:lpstr>
      <vt:lpstr>PLAN</vt:lpstr>
      <vt:lpstr>Base de travail et hypothèses</vt:lpstr>
      <vt:lpstr>Base de travail et hypothèses</vt:lpstr>
      <vt:lpstr>La librairie Sklearn </vt:lpstr>
      <vt:lpstr>Lien SQL- Python </vt:lpstr>
      <vt:lpstr>Interprétation des nouveaux virus</vt:lpstr>
      <vt:lpstr>LIMITEs DE L’ALGORITHME</vt:lpstr>
      <vt:lpstr>Complexité du code </vt:lpstr>
      <vt:lpstr>fiabilité de L’ALGOrithme </vt:lpstr>
      <vt:lpstr>Idée mathématique</vt:lpstr>
      <vt:lpstr>Réalisation en Python </vt:lpstr>
      <vt:lpstr>Complexité du code </vt:lpstr>
      <vt:lpstr>fiabilité de L’ALGOrithme </vt:lpstr>
      <vt:lpstr>Conclusion</vt:lpstr>
      <vt:lpstr>ANNEXE</vt:lpstr>
      <vt:lpstr>ANNEXE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machine Learning: une solution de taille dans la lutte contre les pandémies mondiales</dc:title>
  <dc:creator>Stanislas Brusselle</dc:creator>
  <cp:lastModifiedBy>Stanislas Brusselle</cp:lastModifiedBy>
  <cp:revision>137</cp:revision>
  <dcterms:created xsi:type="dcterms:W3CDTF">2021-01-07T10:38:58Z</dcterms:created>
  <dcterms:modified xsi:type="dcterms:W3CDTF">2021-06-08T08:32:03Z</dcterms:modified>
</cp:coreProperties>
</file>