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2/20/23</a:t>
            </a:r>
            <a:endParaRPr/>
          </a:p>
        </p:txBody>
      </p:sp>
      <p:sp>
        <p:nvSpPr>
          <p:cNvPr id="464" name="Google Shape;464;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0" name="Google Shape;5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6" name="Google Shape;56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7" name="Google Shape;56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68" name="Google Shape;568;p1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2/20/23</a:t>
            </a:r>
            <a:endParaRPr/>
          </a:p>
        </p:txBody>
      </p:sp>
      <p:sp>
        <p:nvSpPr>
          <p:cNvPr id="569" name="Google Shape;569;p1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3" name="Google Shape;6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p1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2/20/23</a:t>
            </a:r>
            <a:endParaRPr/>
          </a:p>
        </p:txBody>
      </p:sp>
      <p:sp>
        <p:nvSpPr>
          <p:cNvPr id="605" name="Google Shape;605;p1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73" name="Google Shape;473;p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2/20/23</a:t>
            </a:r>
            <a:endParaRPr/>
          </a:p>
        </p:txBody>
      </p:sp>
      <p:sp>
        <p:nvSpPr>
          <p:cNvPr id="474" name="Google Shape;474;p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2/20/23</a:t>
            </a:r>
            <a:endParaRPr/>
          </a:p>
        </p:txBody>
      </p:sp>
      <p:sp>
        <p:nvSpPr>
          <p:cNvPr id="486" name="Google Shape;486;p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94" name="Google Shape;494;p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2/20/23</a:t>
            </a:r>
            <a:endParaRPr/>
          </a:p>
        </p:txBody>
      </p:sp>
      <p:sp>
        <p:nvSpPr>
          <p:cNvPr id="495" name="Google Shape;495;p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0" name="Google Shape;51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11" name="Google Shape;511;p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2/20/23</a:t>
            </a:r>
            <a:endParaRPr/>
          </a:p>
        </p:txBody>
      </p:sp>
      <p:sp>
        <p:nvSpPr>
          <p:cNvPr id="512" name="Google Shape;512;p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2/20/23</a:t>
            </a:r>
            <a:endParaRPr/>
          </a:p>
        </p:txBody>
      </p:sp>
      <p:sp>
        <p:nvSpPr>
          <p:cNvPr id="528" name="Google Shape;528;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4" name="Google Shape;5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4" name="Google Shape;5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5" name="Google Shape;545;p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2/20/23</a:t>
            </a:r>
            <a:endParaRPr/>
          </a:p>
        </p:txBody>
      </p:sp>
      <p:sp>
        <p:nvSpPr>
          <p:cNvPr id="546" name="Google Shape;546;p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p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2/20/23</a:t>
            </a:r>
            <a:endParaRPr/>
          </a:p>
        </p:txBody>
      </p:sp>
      <p:sp>
        <p:nvSpPr>
          <p:cNvPr id="554" name="Google Shape;554;p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p:cSld name="7_Title Slide">
    <p:bg>
      <p:bgPr>
        <a:solidFill>
          <a:srgbClr val="FFFFFF"/>
        </a:solidFill>
      </p:bgPr>
    </p:bg>
    <p:spTree>
      <p:nvGrpSpPr>
        <p:cNvPr id="14" name="Shape 14"/>
        <p:cNvGrpSpPr/>
        <p:nvPr/>
      </p:nvGrpSpPr>
      <p:grpSpPr>
        <a:xfrm>
          <a:off x="0" y="0"/>
          <a:ext cx="0" cy="0"/>
          <a:chOff x="0" y="0"/>
          <a:chExt cx="0" cy="0"/>
        </a:xfrm>
      </p:grpSpPr>
      <p:sp>
        <p:nvSpPr>
          <p:cNvPr id="15" name="Google Shape;15;p2"/>
          <p:cNvSpPr/>
          <p:nvPr/>
        </p:nvSpPr>
        <p:spPr>
          <a:xfrm>
            <a:off x="0" y="-1"/>
            <a:ext cx="12192000" cy="6268752"/>
          </a:xfrm>
          <a:prstGeom prst="rect">
            <a:avLst/>
          </a:prstGeom>
          <a:solidFill>
            <a:schemeClr val="dk1"/>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16" name="Google Shape;16;p2"/>
          <p:cNvSpPr txBox="1"/>
          <p:nvPr>
            <p:ph type="ctrTitle"/>
          </p:nvPr>
        </p:nvSpPr>
        <p:spPr>
          <a:xfrm>
            <a:off x="658368" y="2133705"/>
            <a:ext cx="6402832"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lt2"/>
              </a:buClr>
              <a:buSzPts val="5400"/>
              <a:buFont typeface="Georgia"/>
              <a:buNone/>
              <a:defRPr sz="4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658370" y="3745147"/>
            <a:ext cx="6402831"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pic>
        <p:nvPicPr>
          <p:cNvPr id="18" name="Google Shape;18;p2"/>
          <p:cNvPicPr preferRelativeResize="0"/>
          <p:nvPr/>
        </p:nvPicPr>
        <p:blipFill rotWithShape="1">
          <a:blip r:embed="rId2">
            <a:alphaModFix/>
          </a:blip>
          <a:srcRect b="0" l="0" r="0" t="0"/>
          <a:stretch/>
        </p:blipFill>
        <p:spPr>
          <a:xfrm>
            <a:off x="10232136" y="6406259"/>
            <a:ext cx="1502664" cy="242221"/>
          </a:xfrm>
          <a:prstGeom prst="rect">
            <a:avLst/>
          </a:prstGeom>
          <a:noFill/>
          <a:ln>
            <a:noFill/>
          </a:ln>
        </p:spPr>
      </p:pic>
      <p:grpSp>
        <p:nvGrpSpPr>
          <p:cNvPr id="19" name="Google Shape;19;p2"/>
          <p:cNvGrpSpPr/>
          <p:nvPr/>
        </p:nvGrpSpPr>
        <p:grpSpPr>
          <a:xfrm>
            <a:off x="652878" y="704555"/>
            <a:ext cx="501366" cy="664359"/>
            <a:chOff x="10094760" y="621204"/>
            <a:chExt cx="1354470" cy="1794807"/>
          </a:xfrm>
        </p:grpSpPr>
        <p:sp>
          <p:nvSpPr>
            <p:cNvPr id="20" name="Google Shape;20;p2"/>
            <p:cNvSpPr/>
            <p:nvPr/>
          </p:nvSpPr>
          <p:spPr>
            <a:xfrm>
              <a:off x="10546333" y="621204"/>
              <a:ext cx="902773" cy="897465"/>
            </a:xfrm>
            <a:custGeom>
              <a:rect b="b" l="l" r="r" t="t"/>
              <a:pathLst>
                <a:path extrusionOk="0" h="897465" w="902773">
                  <a:moveTo>
                    <a:pt x="902773" y="0"/>
                  </a:moveTo>
                  <a:lnTo>
                    <a:pt x="902773" y="897466"/>
                  </a:lnTo>
                  <a:lnTo>
                    <a:pt x="451325" y="897466"/>
                  </a:lnTo>
                  <a:lnTo>
                    <a:pt x="451325" y="448671"/>
                  </a:lnTo>
                  <a:lnTo>
                    <a:pt x="0" y="448671"/>
                  </a:lnTo>
                  <a:lnTo>
                    <a:pt x="0" y="0"/>
                  </a:lnTo>
                  <a:lnTo>
                    <a:pt x="902773"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10094760" y="1069874"/>
              <a:ext cx="902897" cy="897342"/>
            </a:xfrm>
            <a:custGeom>
              <a:rect b="b" l="l" r="r" t="t"/>
              <a:pathLst>
                <a:path extrusionOk="0" h="897342" w="902897">
                  <a:moveTo>
                    <a:pt x="902898" y="448795"/>
                  </a:moveTo>
                  <a:lnTo>
                    <a:pt x="902898" y="897342"/>
                  </a:lnTo>
                  <a:lnTo>
                    <a:pt x="0" y="897342"/>
                  </a:lnTo>
                  <a:lnTo>
                    <a:pt x="0" y="0"/>
                  </a:lnTo>
                  <a:lnTo>
                    <a:pt x="451573" y="0"/>
                  </a:lnTo>
                  <a:lnTo>
                    <a:pt x="451573" y="448795"/>
                  </a:lnTo>
                  <a:lnTo>
                    <a:pt x="902898" y="44879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10997657" y="1967217"/>
              <a:ext cx="451573" cy="448794"/>
            </a:xfrm>
            <a:custGeom>
              <a:rect b="b" l="l" r="r" t="t"/>
              <a:pathLst>
                <a:path extrusionOk="0" h="448794" w="451573">
                  <a:moveTo>
                    <a:pt x="0" y="0"/>
                  </a:moveTo>
                  <a:lnTo>
                    <a:pt x="451573" y="0"/>
                  </a:lnTo>
                  <a:lnTo>
                    <a:pt x="451573" y="448795"/>
                  </a:lnTo>
                  <a:lnTo>
                    <a:pt x="0" y="44879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7534080" y="-1"/>
            <a:ext cx="4657920" cy="6172199"/>
            <a:chOff x="10094760" y="621204"/>
            <a:chExt cx="1354470" cy="1794807"/>
          </a:xfrm>
        </p:grpSpPr>
        <p:sp>
          <p:nvSpPr>
            <p:cNvPr id="24" name="Google Shape;24;p2"/>
            <p:cNvSpPr/>
            <p:nvPr/>
          </p:nvSpPr>
          <p:spPr>
            <a:xfrm>
              <a:off x="10546333" y="621204"/>
              <a:ext cx="902773" cy="897465"/>
            </a:xfrm>
            <a:custGeom>
              <a:rect b="b" l="l" r="r" t="t"/>
              <a:pathLst>
                <a:path extrusionOk="0" h="897465" w="902773">
                  <a:moveTo>
                    <a:pt x="902773" y="0"/>
                  </a:moveTo>
                  <a:lnTo>
                    <a:pt x="902773" y="897466"/>
                  </a:lnTo>
                  <a:lnTo>
                    <a:pt x="451325" y="897466"/>
                  </a:lnTo>
                  <a:lnTo>
                    <a:pt x="451325" y="448671"/>
                  </a:lnTo>
                  <a:lnTo>
                    <a:pt x="0" y="448671"/>
                  </a:lnTo>
                  <a:lnTo>
                    <a:pt x="0" y="0"/>
                  </a:lnTo>
                  <a:lnTo>
                    <a:pt x="902773" y="0"/>
                  </a:lnTo>
                  <a:close/>
                </a:path>
              </a:pathLst>
            </a:custGeom>
            <a:solidFill>
              <a:srgbClr val="5762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10094760" y="1069874"/>
              <a:ext cx="902897" cy="897342"/>
            </a:xfrm>
            <a:custGeom>
              <a:rect b="b" l="l" r="r" t="t"/>
              <a:pathLst>
                <a:path extrusionOk="0" h="897342" w="902897">
                  <a:moveTo>
                    <a:pt x="902898" y="448795"/>
                  </a:moveTo>
                  <a:lnTo>
                    <a:pt x="902898" y="897342"/>
                  </a:lnTo>
                  <a:lnTo>
                    <a:pt x="0" y="897342"/>
                  </a:lnTo>
                  <a:lnTo>
                    <a:pt x="0" y="0"/>
                  </a:lnTo>
                  <a:lnTo>
                    <a:pt x="451573" y="0"/>
                  </a:lnTo>
                  <a:lnTo>
                    <a:pt x="451573" y="448795"/>
                  </a:lnTo>
                  <a:lnTo>
                    <a:pt x="902898" y="448795"/>
                  </a:lnTo>
                  <a:close/>
                </a:path>
              </a:pathLst>
            </a:custGeom>
            <a:solidFill>
              <a:srgbClr val="5762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10997657" y="1967217"/>
              <a:ext cx="451573" cy="448794"/>
            </a:xfrm>
            <a:custGeom>
              <a:rect b="b" l="l" r="r" t="t"/>
              <a:pathLst>
                <a:path extrusionOk="0" h="448794" w="451573">
                  <a:moveTo>
                    <a:pt x="0" y="0"/>
                  </a:moveTo>
                  <a:lnTo>
                    <a:pt x="451573" y="0"/>
                  </a:lnTo>
                  <a:lnTo>
                    <a:pt x="451573" y="448795"/>
                  </a:lnTo>
                  <a:lnTo>
                    <a:pt x="0" y="448795"/>
                  </a:lnTo>
                  <a:close/>
                </a:path>
              </a:pathLst>
            </a:custGeom>
            <a:solidFill>
              <a:srgbClr val="5762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bg>
      <p:bgPr>
        <a:solidFill>
          <a:srgbClr val="FFFFFF"/>
        </a:solidFill>
      </p:bgPr>
    </p:bg>
    <p:spTree>
      <p:nvGrpSpPr>
        <p:cNvPr id="117" name="Shape 117"/>
        <p:cNvGrpSpPr/>
        <p:nvPr/>
      </p:nvGrpSpPr>
      <p:grpSpPr>
        <a:xfrm>
          <a:off x="0" y="0"/>
          <a:ext cx="0" cy="0"/>
          <a:chOff x="0" y="0"/>
          <a:chExt cx="0" cy="0"/>
        </a:xfrm>
      </p:grpSpPr>
      <p:sp>
        <p:nvSpPr>
          <p:cNvPr id="118" name="Google Shape;118;p11"/>
          <p:cNvSpPr/>
          <p:nvPr/>
        </p:nvSpPr>
        <p:spPr>
          <a:xfrm>
            <a:off x="0" y="5787"/>
            <a:ext cx="12192000" cy="6172200"/>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119" name="Google Shape;119;p11"/>
          <p:cNvSpPr txBox="1"/>
          <p:nvPr>
            <p:ph type="ctrTitle"/>
          </p:nvPr>
        </p:nvSpPr>
        <p:spPr>
          <a:xfrm>
            <a:off x="658368" y="2133705"/>
            <a:ext cx="6392672"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lt2"/>
              </a:buClr>
              <a:buSzPts val="5400"/>
              <a:buFont typeface="Georgia"/>
              <a:buNone/>
              <a:defRPr sz="4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1"/>
          <p:cNvSpPr txBox="1"/>
          <p:nvPr>
            <p:ph idx="1" type="subTitle"/>
          </p:nvPr>
        </p:nvSpPr>
        <p:spPr>
          <a:xfrm>
            <a:off x="658370" y="3745147"/>
            <a:ext cx="6392671"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pic>
        <p:nvPicPr>
          <p:cNvPr id="121" name="Google Shape;121;p11"/>
          <p:cNvPicPr preferRelativeResize="0"/>
          <p:nvPr/>
        </p:nvPicPr>
        <p:blipFill rotWithShape="1">
          <a:blip r:embed="rId2">
            <a:alphaModFix/>
          </a:blip>
          <a:srcRect b="0" l="0" r="0" t="0"/>
          <a:stretch/>
        </p:blipFill>
        <p:spPr>
          <a:xfrm>
            <a:off x="10232136" y="6406259"/>
            <a:ext cx="1502664" cy="242221"/>
          </a:xfrm>
          <a:prstGeom prst="rect">
            <a:avLst/>
          </a:prstGeom>
          <a:noFill/>
          <a:ln>
            <a:noFill/>
          </a:ln>
        </p:spPr>
      </p:pic>
      <p:grpSp>
        <p:nvGrpSpPr>
          <p:cNvPr id="122" name="Google Shape;122;p11"/>
          <p:cNvGrpSpPr/>
          <p:nvPr/>
        </p:nvGrpSpPr>
        <p:grpSpPr>
          <a:xfrm>
            <a:off x="652878" y="704555"/>
            <a:ext cx="501366" cy="664359"/>
            <a:chOff x="10094760" y="621204"/>
            <a:chExt cx="1354470" cy="1794807"/>
          </a:xfrm>
        </p:grpSpPr>
        <p:sp>
          <p:nvSpPr>
            <p:cNvPr id="123" name="Google Shape;123;p11"/>
            <p:cNvSpPr/>
            <p:nvPr/>
          </p:nvSpPr>
          <p:spPr>
            <a:xfrm>
              <a:off x="10546333" y="621204"/>
              <a:ext cx="902773" cy="897465"/>
            </a:xfrm>
            <a:custGeom>
              <a:rect b="b" l="l" r="r" t="t"/>
              <a:pathLst>
                <a:path extrusionOk="0" h="897465" w="902773">
                  <a:moveTo>
                    <a:pt x="902773" y="0"/>
                  </a:moveTo>
                  <a:lnTo>
                    <a:pt x="902773" y="897466"/>
                  </a:lnTo>
                  <a:lnTo>
                    <a:pt x="451325" y="897466"/>
                  </a:lnTo>
                  <a:lnTo>
                    <a:pt x="451325" y="448671"/>
                  </a:lnTo>
                  <a:lnTo>
                    <a:pt x="0" y="448671"/>
                  </a:lnTo>
                  <a:lnTo>
                    <a:pt x="0" y="0"/>
                  </a:lnTo>
                  <a:lnTo>
                    <a:pt x="902773"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a:off x="10094760" y="1069874"/>
              <a:ext cx="902897" cy="897342"/>
            </a:xfrm>
            <a:custGeom>
              <a:rect b="b" l="l" r="r" t="t"/>
              <a:pathLst>
                <a:path extrusionOk="0" h="897342" w="902897">
                  <a:moveTo>
                    <a:pt x="902898" y="448795"/>
                  </a:moveTo>
                  <a:lnTo>
                    <a:pt x="902898" y="897342"/>
                  </a:lnTo>
                  <a:lnTo>
                    <a:pt x="0" y="897342"/>
                  </a:lnTo>
                  <a:lnTo>
                    <a:pt x="0" y="0"/>
                  </a:lnTo>
                  <a:lnTo>
                    <a:pt x="451573" y="0"/>
                  </a:lnTo>
                  <a:lnTo>
                    <a:pt x="451573" y="448795"/>
                  </a:lnTo>
                  <a:lnTo>
                    <a:pt x="902898" y="44879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5" name="Google Shape;125;p11"/>
            <p:cNvSpPr/>
            <p:nvPr/>
          </p:nvSpPr>
          <p:spPr>
            <a:xfrm>
              <a:off x="10997657" y="1967217"/>
              <a:ext cx="451573" cy="448794"/>
            </a:xfrm>
            <a:custGeom>
              <a:rect b="b" l="l" r="r" t="t"/>
              <a:pathLst>
                <a:path extrusionOk="0" h="448794" w="451573">
                  <a:moveTo>
                    <a:pt x="0" y="0"/>
                  </a:moveTo>
                  <a:lnTo>
                    <a:pt x="451573" y="0"/>
                  </a:lnTo>
                  <a:lnTo>
                    <a:pt x="451573" y="448795"/>
                  </a:lnTo>
                  <a:lnTo>
                    <a:pt x="0" y="44879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6" name="Google Shape;126;p11"/>
          <p:cNvGrpSpPr/>
          <p:nvPr/>
        </p:nvGrpSpPr>
        <p:grpSpPr>
          <a:xfrm>
            <a:off x="7534080" y="-1"/>
            <a:ext cx="4657920" cy="6172199"/>
            <a:chOff x="10094760" y="621204"/>
            <a:chExt cx="1354470" cy="1794807"/>
          </a:xfrm>
        </p:grpSpPr>
        <p:sp>
          <p:nvSpPr>
            <p:cNvPr id="127" name="Google Shape;127;p11"/>
            <p:cNvSpPr/>
            <p:nvPr/>
          </p:nvSpPr>
          <p:spPr>
            <a:xfrm>
              <a:off x="10546333" y="621204"/>
              <a:ext cx="902773" cy="897465"/>
            </a:xfrm>
            <a:custGeom>
              <a:rect b="b" l="l" r="r" t="t"/>
              <a:pathLst>
                <a:path extrusionOk="0" h="897465" w="902773">
                  <a:moveTo>
                    <a:pt x="902773" y="0"/>
                  </a:moveTo>
                  <a:lnTo>
                    <a:pt x="902773" y="897466"/>
                  </a:lnTo>
                  <a:lnTo>
                    <a:pt x="451325" y="897466"/>
                  </a:lnTo>
                  <a:lnTo>
                    <a:pt x="451325" y="448671"/>
                  </a:lnTo>
                  <a:lnTo>
                    <a:pt x="0" y="448671"/>
                  </a:lnTo>
                  <a:lnTo>
                    <a:pt x="0" y="0"/>
                  </a:lnTo>
                  <a:lnTo>
                    <a:pt x="902773" y="0"/>
                  </a:lnTo>
                  <a:close/>
                </a:path>
              </a:pathLst>
            </a:custGeom>
            <a:solidFill>
              <a:srgbClr val="F6876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 name="Google Shape;128;p11"/>
            <p:cNvSpPr/>
            <p:nvPr/>
          </p:nvSpPr>
          <p:spPr>
            <a:xfrm>
              <a:off x="10094760" y="1069874"/>
              <a:ext cx="902897" cy="897342"/>
            </a:xfrm>
            <a:custGeom>
              <a:rect b="b" l="l" r="r" t="t"/>
              <a:pathLst>
                <a:path extrusionOk="0" h="897342" w="902897">
                  <a:moveTo>
                    <a:pt x="902898" y="448795"/>
                  </a:moveTo>
                  <a:lnTo>
                    <a:pt x="902898" y="897342"/>
                  </a:lnTo>
                  <a:lnTo>
                    <a:pt x="0" y="897342"/>
                  </a:lnTo>
                  <a:lnTo>
                    <a:pt x="0" y="0"/>
                  </a:lnTo>
                  <a:lnTo>
                    <a:pt x="451573" y="0"/>
                  </a:lnTo>
                  <a:lnTo>
                    <a:pt x="451573" y="448795"/>
                  </a:lnTo>
                  <a:lnTo>
                    <a:pt x="902898" y="448795"/>
                  </a:lnTo>
                  <a:close/>
                </a:path>
              </a:pathLst>
            </a:custGeom>
            <a:solidFill>
              <a:srgbClr val="F6876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 name="Google Shape;129;p11"/>
            <p:cNvSpPr/>
            <p:nvPr/>
          </p:nvSpPr>
          <p:spPr>
            <a:xfrm>
              <a:off x="10997657" y="1967217"/>
              <a:ext cx="451573" cy="448794"/>
            </a:xfrm>
            <a:custGeom>
              <a:rect b="b" l="l" r="r" t="t"/>
              <a:pathLst>
                <a:path extrusionOk="0" h="448794" w="451573">
                  <a:moveTo>
                    <a:pt x="0" y="0"/>
                  </a:moveTo>
                  <a:lnTo>
                    <a:pt x="451573" y="0"/>
                  </a:lnTo>
                  <a:lnTo>
                    <a:pt x="451573" y="448795"/>
                  </a:lnTo>
                  <a:lnTo>
                    <a:pt x="0" y="448795"/>
                  </a:lnTo>
                  <a:close/>
                </a:path>
              </a:pathLst>
            </a:custGeom>
            <a:solidFill>
              <a:srgbClr val="F6876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orient="horz" pos="38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p:cSld name="6_Title Slide">
    <p:bg>
      <p:bgPr>
        <a:solidFill>
          <a:srgbClr val="FFFFFF"/>
        </a:solidFill>
      </p:bgPr>
    </p:bg>
    <p:spTree>
      <p:nvGrpSpPr>
        <p:cNvPr id="130" name="Shape 130"/>
        <p:cNvGrpSpPr/>
        <p:nvPr/>
      </p:nvGrpSpPr>
      <p:grpSpPr>
        <a:xfrm>
          <a:off x="0" y="0"/>
          <a:ext cx="0" cy="0"/>
          <a:chOff x="0" y="0"/>
          <a:chExt cx="0" cy="0"/>
        </a:xfrm>
      </p:grpSpPr>
      <p:sp>
        <p:nvSpPr>
          <p:cNvPr id="131" name="Google Shape;131;p12"/>
          <p:cNvSpPr/>
          <p:nvPr/>
        </p:nvSpPr>
        <p:spPr>
          <a:xfrm>
            <a:off x="0" y="210"/>
            <a:ext cx="12192000" cy="6172200"/>
          </a:xfrm>
          <a:prstGeom prst="rect">
            <a:avLst/>
          </a:prstGeom>
          <a:solidFill>
            <a:schemeClr val="accent2"/>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132" name="Google Shape;132;p12"/>
          <p:cNvSpPr txBox="1"/>
          <p:nvPr>
            <p:ph type="ctrTitle"/>
          </p:nvPr>
        </p:nvSpPr>
        <p:spPr>
          <a:xfrm>
            <a:off x="658368" y="2133705"/>
            <a:ext cx="6402832"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2"/>
          <p:cNvSpPr txBox="1"/>
          <p:nvPr>
            <p:ph idx="1" type="subTitle"/>
          </p:nvPr>
        </p:nvSpPr>
        <p:spPr>
          <a:xfrm>
            <a:off x="658370" y="3745147"/>
            <a:ext cx="6402831"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pic>
        <p:nvPicPr>
          <p:cNvPr id="134" name="Google Shape;134;p12"/>
          <p:cNvPicPr preferRelativeResize="0"/>
          <p:nvPr/>
        </p:nvPicPr>
        <p:blipFill rotWithShape="1">
          <a:blip r:embed="rId2">
            <a:alphaModFix/>
          </a:blip>
          <a:srcRect b="0" l="0" r="0" t="0"/>
          <a:stretch/>
        </p:blipFill>
        <p:spPr>
          <a:xfrm>
            <a:off x="10232136" y="6406259"/>
            <a:ext cx="1502664" cy="242221"/>
          </a:xfrm>
          <a:prstGeom prst="rect">
            <a:avLst/>
          </a:prstGeom>
          <a:noFill/>
          <a:ln>
            <a:noFill/>
          </a:ln>
        </p:spPr>
      </p:pic>
      <p:grpSp>
        <p:nvGrpSpPr>
          <p:cNvPr id="135" name="Google Shape;135;p12"/>
          <p:cNvGrpSpPr/>
          <p:nvPr/>
        </p:nvGrpSpPr>
        <p:grpSpPr>
          <a:xfrm>
            <a:off x="652878" y="704555"/>
            <a:ext cx="501366" cy="664359"/>
            <a:chOff x="10094760" y="621204"/>
            <a:chExt cx="1354470" cy="1794807"/>
          </a:xfrm>
        </p:grpSpPr>
        <p:sp>
          <p:nvSpPr>
            <p:cNvPr id="136" name="Google Shape;136;p12"/>
            <p:cNvSpPr/>
            <p:nvPr/>
          </p:nvSpPr>
          <p:spPr>
            <a:xfrm>
              <a:off x="10546333" y="621204"/>
              <a:ext cx="902773" cy="897465"/>
            </a:xfrm>
            <a:custGeom>
              <a:rect b="b" l="l" r="r" t="t"/>
              <a:pathLst>
                <a:path extrusionOk="0" h="897465" w="902773">
                  <a:moveTo>
                    <a:pt x="902773" y="0"/>
                  </a:moveTo>
                  <a:lnTo>
                    <a:pt x="902773" y="897466"/>
                  </a:lnTo>
                  <a:lnTo>
                    <a:pt x="451325" y="897466"/>
                  </a:lnTo>
                  <a:lnTo>
                    <a:pt x="451325" y="448671"/>
                  </a:lnTo>
                  <a:lnTo>
                    <a:pt x="0" y="448671"/>
                  </a:lnTo>
                  <a:lnTo>
                    <a:pt x="0" y="0"/>
                  </a:lnTo>
                  <a:lnTo>
                    <a:pt x="902773"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7" name="Google Shape;137;p12"/>
            <p:cNvSpPr/>
            <p:nvPr/>
          </p:nvSpPr>
          <p:spPr>
            <a:xfrm>
              <a:off x="10094760" y="1069874"/>
              <a:ext cx="902897" cy="897342"/>
            </a:xfrm>
            <a:custGeom>
              <a:rect b="b" l="l" r="r" t="t"/>
              <a:pathLst>
                <a:path extrusionOk="0" h="897342" w="902897">
                  <a:moveTo>
                    <a:pt x="902898" y="448795"/>
                  </a:moveTo>
                  <a:lnTo>
                    <a:pt x="902898" y="897342"/>
                  </a:lnTo>
                  <a:lnTo>
                    <a:pt x="0" y="897342"/>
                  </a:lnTo>
                  <a:lnTo>
                    <a:pt x="0" y="0"/>
                  </a:lnTo>
                  <a:lnTo>
                    <a:pt x="451573" y="0"/>
                  </a:lnTo>
                  <a:lnTo>
                    <a:pt x="451573" y="448795"/>
                  </a:lnTo>
                  <a:lnTo>
                    <a:pt x="902898" y="44879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8" name="Google Shape;138;p12"/>
            <p:cNvSpPr/>
            <p:nvPr/>
          </p:nvSpPr>
          <p:spPr>
            <a:xfrm>
              <a:off x="10997657" y="1967217"/>
              <a:ext cx="451573" cy="448794"/>
            </a:xfrm>
            <a:custGeom>
              <a:rect b="b" l="l" r="r" t="t"/>
              <a:pathLst>
                <a:path extrusionOk="0" h="448794" w="451573">
                  <a:moveTo>
                    <a:pt x="0" y="0"/>
                  </a:moveTo>
                  <a:lnTo>
                    <a:pt x="451573" y="0"/>
                  </a:lnTo>
                  <a:lnTo>
                    <a:pt x="451573" y="448795"/>
                  </a:lnTo>
                  <a:lnTo>
                    <a:pt x="0" y="44879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39" name="Google Shape;139;p12"/>
          <p:cNvGrpSpPr/>
          <p:nvPr/>
        </p:nvGrpSpPr>
        <p:grpSpPr>
          <a:xfrm>
            <a:off x="7534080" y="-1"/>
            <a:ext cx="4657920" cy="6172199"/>
            <a:chOff x="10094760" y="621204"/>
            <a:chExt cx="1354470" cy="1794807"/>
          </a:xfrm>
        </p:grpSpPr>
        <p:sp>
          <p:nvSpPr>
            <p:cNvPr id="140" name="Google Shape;140;p12"/>
            <p:cNvSpPr/>
            <p:nvPr/>
          </p:nvSpPr>
          <p:spPr>
            <a:xfrm>
              <a:off x="10546333" y="621204"/>
              <a:ext cx="902773" cy="897465"/>
            </a:xfrm>
            <a:custGeom>
              <a:rect b="b" l="l" r="r" t="t"/>
              <a:pathLst>
                <a:path extrusionOk="0" h="897465" w="902773">
                  <a:moveTo>
                    <a:pt x="902773" y="0"/>
                  </a:moveTo>
                  <a:lnTo>
                    <a:pt x="902773" y="897466"/>
                  </a:lnTo>
                  <a:lnTo>
                    <a:pt x="451325" y="897466"/>
                  </a:lnTo>
                  <a:lnTo>
                    <a:pt x="451325" y="448671"/>
                  </a:lnTo>
                  <a:lnTo>
                    <a:pt x="0" y="448671"/>
                  </a:lnTo>
                  <a:lnTo>
                    <a:pt x="0" y="0"/>
                  </a:lnTo>
                  <a:lnTo>
                    <a:pt x="902773" y="0"/>
                  </a:lnTo>
                  <a:close/>
                </a:path>
              </a:pathLst>
            </a:custGeom>
            <a:solidFill>
              <a:srgbClr val="64AE9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1" name="Google Shape;141;p12"/>
            <p:cNvSpPr/>
            <p:nvPr/>
          </p:nvSpPr>
          <p:spPr>
            <a:xfrm>
              <a:off x="10094760" y="1069874"/>
              <a:ext cx="902897" cy="897342"/>
            </a:xfrm>
            <a:custGeom>
              <a:rect b="b" l="l" r="r" t="t"/>
              <a:pathLst>
                <a:path extrusionOk="0" h="897342" w="902897">
                  <a:moveTo>
                    <a:pt x="902898" y="448795"/>
                  </a:moveTo>
                  <a:lnTo>
                    <a:pt x="902898" y="897342"/>
                  </a:lnTo>
                  <a:lnTo>
                    <a:pt x="0" y="897342"/>
                  </a:lnTo>
                  <a:lnTo>
                    <a:pt x="0" y="0"/>
                  </a:lnTo>
                  <a:lnTo>
                    <a:pt x="451573" y="0"/>
                  </a:lnTo>
                  <a:lnTo>
                    <a:pt x="451573" y="448795"/>
                  </a:lnTo>
                  <a:lnTo>
                    <a:pt x="902898" y="448795"/>
                  </a:lnTo>
                  <a:close/>
                </a:path>
              </a:pathLst>
            </a:custGeom>
            <a:solidFill>
              <a:srgbClr val="64AE9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2" name="Google Shape;142;p12"/>
            <p:cNvSpPr/>
            <p:nvPr/>
          </p:nvSpPr>
          <p:spPr>
            <a:xfrm>
              <a:off x="10997657" y="1967217"/>
              <a:ext cx="451573" cy="448794"/>
            </a:xfrm>
            <a:custGeom>
              <a:rect b="b" l="l" r="r" t="t"/>
              <a:pathLst>
                <a:path extrusionOk="0" h="448794" w="451573">
                  <a:moveTo>
                    <a:pt x="0" y="0"/>
                  </a:moveTo>
                  <a:lnTo>
                    <a:pt x="451573" y="0"/>
                  </a:lnTo>
                  <a:lnTo>
                    <a:pt x="451573" y="448795"/>
                  </a:lnTo>
                  <a:lnTo>
                    <a:pt x="0" y="448795"/>
                  </a:lnTo>
                  <a:close/>
                </a:path>
              </a:pathLst>
            </a:custGeom>
            <a:solidFill>
              <a:srgbClr val="64AE9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orient="horz" pos="388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3" name="Shape 143"/>
        <p:cNvGrpSpPr/>
        <p:nvPr/>
      </p:nvGrpSpPr>
      <p:grpSpPr>
        <a:xfrm>
          <a:off x="0" y="0"/>
          <a:ext cx="0" cy="0"/>
          <a:chOff x="0" y="0"/>
          <a:chExt cx="0" cy="0"/>
        </a:xfrm>
      </p:grpSpPr>
      <p:pic>
        <p:nvPicPr>
          <p:cNvPr id="144" name="Google Shape;144;p13"/>
          <p:cNvPicPr preferRelativeResize="0"/>
          <p:nvPr/>
        </p:nvPicPr>
        <p:blipFill rotWithShape="1">
          <a:blip r:embed="rId2">
            <a:alphaModFix/>
          </a:blip>
          <a:srcRect b="0" l="0" r="0" t="0"/>
          <a:stretch/>
        </p:blipFill>
        <p:spPr>
          <a:xfrm>
            <a:off x="0" y="5762408"/>
            <a:ext cx="12192000" cy="1095592"/>
          </a:xfrm>
          <a:prstGeom prst="rect">
            <a:avLst/>
          </a:prstGeom>
          <a:noFill/>
          <a:ln>
            <a:noFill/>
          </a:ln>
        </p:spPr>
      </p:pic>
      <p:sp>
        <p:nvSpPr>
          <p:cNvPr id="145" name="Google Shape;145;p13"/>
          <p:cNvSpPr txBox="1"/>
          <p:nvPr>
            <p:ph type="ctrTitle"/>
          </p:nvPr>
        </p:nvSpPr>
        <p:spPr>
          <a:xfrm>
            <a:off x="658368" y="1980600"/>
            <a:ext cx="5793581"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3"/>
          <p:cNvSpPr txBox="1"/>
          <p:nvPr>
            <p:ph idx="1" type="subTitle"/>
          </p:nvPr>
        </p:nvSpPr>
        <p:spPr>
          <a:xfrm>
            <a:off x="658370" y="3592042"/>
            <a:ext cx="5793580"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pic>
        <p:nvPicPr>
          <p:cNvPr id="147" name="Google Shape;147;p13"/>
          <p:cNvPicPr preferRelativeResize="0"/>
          <p:nvPr/>
        </p:nvPicPr>
        <p:blipFill rotWithShape="1">
          <a:blip r:embed="rId3">
            <a:alphaModFix/>
          </a:blip>
          <a:srcRect b="0" l="0" r="0" t="0"/>
          <a:stretch/>
        </p:blipFill>
        <p:spPr>
          <a:xfrm>
            <a:off x="740664" y="714406"/>
            <a:ext cx="2912409" cy="46946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chemeClr val="dk2"/>
        </a:solidFill>
      </p:bgPr>
    </p:bg>
    <p:spTree>
      <p:nvGrpSpPr>
        <p:cNvPr id="148" name="Shape 148"/>
        <p:cNvGrpSpPr/>
        <p:nvPr/>
      </p:nvGrpSpPr>
      <p:grpSpPr>
        <a:xfrm>
          <a:off x="0" y="0"/>
          <a:ext cx="0" cy="0"/>
          <a:chOff x="0" y="0"/>
          <a:chExt cx="0" cy="0"/>
        </a:xfrm>
      </p:grpSpPr>
      <p:pic>
        <p:nvPicPr>
          <p:cNvPr id="149" name="Google Shape;149;p14"/>
          <p:cNvPicPr preferRelativeResize="0"/>
          <p:nvPr/>
        </p:nvPicPr>
        <p:blipFill rotWithShape="1">
          <a:blip r:embed="rId2">
            <a:alphaModFix/>
          </a:blip>
          <a:srcRect b="0" l="0" r="0" t="0"/>
          <a:stretch/>
        </p:blipFill>
        <p:spPr>
          <a:xfrm rot="10800000">
            <a:off x="0" y="5743451"/>
            <a:ext cx="12192000" cy="1114548"/>
          </a:xfrm>
          <a:prstGeom prst="rect">
            <a:avLst/>
          </a:prstGeom>
          <a:noFill/>
          <a:ln>
            <a:noFill/>
          </a:ln>
        </p:spPr>
      </p:pic>
      <p:sp>
        <p:nvSpPr>
          <p:cNvPr id="150" name="Google Shape;150;p14"/>
          <p:cNvSpPr txBox="1"/>
          <p:nvPr>
            <p:ph type="ctrTitle"/>
          </p:nvPr>
        </p:nvSpPr>
        <p:spPr>
          <a:xfrm>
            <a:off x="658368" y="1980600"/>
            <a:ext cx="5793581" cy="1141719"/>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14"/>
          <p:cNvSpPr txBox="1"/>
          <p:nvPr>
            <p:ph idx="1" type="subTitle"/>
          </p:nvPr>
        </p:nvSpPr>
        <p:spPr>
          <a:xfrm>
            <a:off x="658370" y="3592042"/>
            <a:ext cx="5793580"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grpSp>
        <p:nvGrpSpPr>
          <p:cNvPr id="152" name="Google Shape;152;p14"/>
          <p:cNvGrpSpPr/>
          <p:nvPr/>
        </p:nvGrpSpPr>
        <p:grpSpPr>
          <a:xfrm>
            <a:off x="740664" y="714406"/>
            <a:ext cx="2911050" cy="470143"/>
            <a:chOff x="740664" y="714406"/>
            <a:chExt cx="2911050" cy="470143"/>
          </a:xfrm>
        </p:grpSpPr>
        <p:sp>
          <p:nvSpPr>
            <p:cNvPr id="153" name="Google Shape;153;p14"/>
            <p:cNvSpPr/>
            <p:nvPr/>
          </p:nvSpPr>
          <p:spPr>
            <a:xfrm>
              <a:off x="1216324" y="825037"/>
              <a:ext cx="270945" cy="358281"/>
            </a:xfrm>
            <a:custGeom>
              <a:rect b="b" l="l" r="r" t="t"/>
              <a:pathLst>
                <a:path extrusionOk="0" h="358281" w="270945">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4" name="Google Shape;154;p14"/>
            <p:cNvSpPr/>
            <p:nvPr/>
          </p:nvSpPr>
          <p:spPr>
            <a:xfrm>
              <a:off x="1550013" y="831189"/>
              <a:ext cx="243417" cy="260374"/>
            </a:xfrm>
            <a:custGeom>
              <a:rect b="b" l="l" r="r" t="t"/>
              <a:pathLst>
                <a:path extrusionOk="0" h="260374" w="243417">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5" name="Google Shape;155;p14"/>
            <p:cNvSpPr/>
            <p:nvPr/>
          </p:nvSpPr>
          <p:spPr>
            <a:xfrm>
              <a:off x="1856892" y="831189"/>
              <a:ext cx="78380" cy="254740"/>
            </a:xfrm>
            <a:custGeom>
              <a:rect b="b" l="l" r="r" t="t"/>
              <a:pathLst>
                <a:path extrusionOk="0" h="254740" w="78380">
                  <a:moveTo>
                    <a:pt x="0" y="254741"/>
                  </a:moveTo>
                  <a:lnTo>
                    <a:pt x="0" y="0"/>
                  </a:lnTo>
                  <a:lnTo>
                    <a:pt x="78381" y="0"/>
                  </a:lnTo>
                  <a:lnTo>
                    <a:pt x="78381" y="25474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a:off x="1982216" y="823613"/>
              <a:ext cx="259901" cy="270119"/>
            </a:xfrm>
            <a:custGeom>
              <a:rect b="b" l="l" r="r" t="t"/>
              <a:pathLst>
                <a:path extrusionOk="0" h="270119" w="259901">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7" name="Google Shape;157;p14"/>
            <p:cNvSpPr/>
            <p:nvPr/>
          </p:nvSpPr>
          <p:spPr>
            <a:xfrm>
              <a:off x="2287009" y="714826"/>
              <a:ext cx="259934" cy="371103"/>
            </a:xfrm>
            <a:custGeom>
              <a:rect b="b" l="l" r="r" t="t"/>
              <a:pathLst>
                <a:path extrusionOk="0" h="371103" w="259934">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8" name="Google Shape;158;p14"/>
            <p:cNvSpPr/>
            <p:nvPr/>
          </p:nvSpPr>
          <p:spPr>
            <a:xfrm>
              <a:off x="2580987" y="714826"/>
              <a:ext cx="270261" cy="376736"/>
            </a:xfrm>
            <a:custGeom>
              <a:rect b="b" l="l" r="r" t="t"/>
              <a:pathLst>
                <a:path extrusionOk="0" h="376736" w="270261">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9" name="Google Shape;159;p14"/>
            <p:cNvSpPr/>
            <p:nvPr/>
          </p:nvSpPr>
          <p:spPr>
            <a:xfrm>
              <a:off x="2883239" y="823483"/>
              <a:ext cx="234263" cy="269731"/>
            </a:xfrm>
            <a:custGeom>
              <a:rect b="b" l="l" r="r" t="t"/>
              <a:pathLst>
                <a:path extrusionOk="0" h="269731" w="234263">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0" name="Google Shape;160;p14"/>
            <p:cNvSpPr/>
            <p:nvPr/>
          </p:nvSpPr>
          <p:spPr>
            <a:xfrm>
              <a:off x="3155943" y="823645"/>
              <a:ext cx="210449" cy="269957"/>
            </a:xfrm>
            <a:custGeom>
              <a:rect b="b" l="l" r="r" t="t"/>
              <a:pathLst>
                <a:path extrusionOk="0" h="269957" w="210449">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1" name="Google Shape;161;p14"/>
            <p:cNvSpPr/>
            <p:nvPr/>
          </p:nvSpPr>
          <p:spPr>
            <a:xfrm>
              <a:off x="3395386" y="823451"/>
              <a:ext cx="256328" cy="270119"/>
            </a:xfrm>
            <a:custGeom>
              <a:rect b="b" l="l" r="r" t="t"/>
              <a:pathLst>
                <a:path extrusionOk="0" h="270119" w="256328">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2" name="Google Shape;162;p14"/>
            <p:cNvSpPr/>
            <p:nvPr/>
          </p:nvSpPr>
          <p:spPr>
            <a:xfrm>
              <a:off x="1857152" y="714826"/>
              <a:ext cx="78055" cy="77574"/>
            </a:xfrm>
            <a:custGeom>
              <a:rect b="b" l="l" r="r" t="t"/>
              <a:pathLst>
                <a:path extrusionOk="0" h="77574" w="78055">
                  <a:moveTo>
                    <a:pt x="0" y="0"/>
                  </a:moveTo>
                  <a:lnTo>
                    <a:pt x="78055" y="0"/>
                  </a:lnTo>
                  <a:lnTo>
                    <a:pt x="78055" y="77575"/>
                  </a:lnTo>
                  <a:lnTo>
                    <a:pt x="0" y="7757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3" name="Google Shape;163;p14"/>
            <p:cNvSpPr/>
            <p:nvPr/>
          </p:nvSpPr>
          <p:spPr>
            <a:xfrm>
              <a:off x="858952" y="714406"/>
              <a:ext cx="236478" cy="235088"/>
            </a:xfrm>
            <a:custGeom>
              <a:rect b="b" l="l" r="r" t="t"/>
              <a:pathLst>
                <a:path extrusionOk="0" h="235088" w="23647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4" name="Google Shape;164;p14"/>
            <p:cNvSpPr/>
            <p:nvPr/>
          </p:nvSpPr>
          <p:spPr>
            <a:xfrm>
              <a:off x="740664" y="831933"/>
              <a:ext cx="236511" cy="235055"/>
            </a:xfrm>
            <a:custGeom>
              <a:rect b="b" l="l" r="r" t="t"/>
              <a:pathLst>
                <a:path extrusionOk="0" h="235055" w="236511">
                  <a:moveTo>
                    <a:pt x="236511" y="117560"/>
                  </a:moveTo>
                  <a:lnTo>
                    <a:pt x="236511" y="235056"/>
                  </a:lnTo>
                  <a:lnTo>
                    <a:pt x="0" y="235056"/>
                  </a:lnTo>
                  <a:lnTo>
                    <a:pt x="0" y="0"/>
                  </a:lnTo>
                  <a:lnTo>
                    <a:pt x="118288" y="0"/>
                  </a:lnTo>
                  <a:lnTo>
                    <a:pt x="118288" y="117560"/>
                  </a:lnTo>
                  <a:lnTo>
                    <a:pt x="236511" y="11756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5" name="Google Shape;165;p14"/>
            <p:cNvSpPr/>
            <p:nvPr/>
          </p:nvSpPr>
          <p:spPr>
            <a:xfrm>
              <a:off x="977175" y="1066989"/>
              <a:ext cx="118288" cy="117560"/>
            </a:xfrm>
            <a:custGeom>
              <a:rect b="b" l="l" r="r" t="t"/>
              <a:pathLst>
                <a:path extrusionOk="0" h="117560" w="118288">
                  <a:moveTo>
                    <a:pt x="0" y="0"/>
                  </a:moveTo>
                  <a:lnTo>
                    <a:pt x="118288" y="0"/>
                  </a:lnTo>
                  <a:lnTo>
                    <a:pt x="118288" y="117560"/>
                  </a:lnTo>
                  <a:lnTo>
                    <a:pt x="0" y="117560"/>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bg>
      <p:bgPr>
        <a:solidFill>
          <a:schemeClr val="dk2"/>
        </a:solidFill>
      </p:bgPr>
    </p:bg>
    <p:spTree>
      <p:nvGrpSpPr>
        <p:cNvPr id="166" name="Shape 166"/>
        <p:cNvGrpSpPr/>
        <p:nvPr/>
      </p:nvGrpSpPr>
      <p:grpSpPr>
        <a:xfrm>
          <a:off x="0" y="0"/>
          <a:ext cx="0" cy="0"/>
          <a:chOff x="0" y="0"/>
          <a:chExt cx="0" cy="0"/>
        </a:xfrm>
      </p:grpSpPr>
      <p:sp>
        <p:nvSpPr>
          <p:cNvPr id="167" name="Google Shape;167;p15"/>
          <p:cNvSpPr txBox="1"/>
          <p:nvPr>
            <p:ph type="ctrTitle"/>
          </p:nvPr>
        </p:nvSpPr>
        <p:spPr>
          <a:xfrm>
            <a:off x="658368" y="2146592"/>
            <a:ext cx="5793581"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15"/>
          <p:cNvSpPr txBox="1"/>
          <p:nvPr>
            <p:ph idx="1" type="subTitle"/>
          </p:nvPr>
        </p:nvSpPr>
        <p:spPr>
          <a:xfrm>
            <a:off x="658370" y="3758034"/>
            <a:ext cx="5793580"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grpSp>
        <p:nvGrpSpPr>
          <p:cNvPr id="169" name="Google Shape;169;p15"/>
          <p:cNvGrpSpPr/>
          <p:nvPr/>
        </p:nvGrpSpPr>
        <p:grpSpPr>
          <a:xfrm>
            <a:off x="4980048" y="0"/>
            <a:ext cx="1463040" cy="1463040"/>
            <a:chOff x="3735036" y="0"/>
            <a:chExt cx="1097280" cy="1219200"/>
          </a:xfrm>
        </p:grpSpPr>
        <p:sp>
          <p:nvSpPr>
            <p:cNvPr id="170" name="Google Shape;170;p15"/>
            <p:cNvSpPr/>
            <p:nvPr/>
          </p:nvSpPr>
          <p:spPr>
            <a:xfrm>
              <a:off x="4283676" y="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171" name="Google Shape;171;p15"/>
            <p:cNvSpPr/>
            <p:nvPr/>
          </p:nvSpPr>
          <p:spPr>
            <a:xfrm>
              <a:off x="3735036" y="60960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grpSp>
      <p:sp>
        <p:nvSpPr>
          <p:cNvPr id="172" name="Google Shape;172;p15"/>
          <p:cNvSpPr/>
          <p:nvPr/>
        </p:nvSpPr>
        <p:spPr>
          <a:xfrm>
            <a:off x="8390340" y="1417320"/>
            <a:ext cx="731520" cy="7315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173" name="Google Shape;173;p15"/>
          <p:cNvSpPr/>
          <p:nvPr/>
        </p:nvSpPr>
        <p:spPr>
          <a:xfrm>
            <a:off x="11480800" y="2423160"/>
            <a:ext cx="731520" cy="21945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174" name="Google Shape;174;p15"/>
          <p:cNvSpPr/>
          <p:nvPr/>
        </p:nvSpPr>
        <p:spPr>
          <a:xfrm>
            <a:off x="0" y="6208036"/>
            <a:ext cx="1463040" cy="6583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175" name="Google Shape;175;p15"/>
          <p:cNvSpPr/>
          <p:nvPr/>
        </p:nvSpPr>
        <p:spPr>
          <a:xfrm rot="5400000">
            <a:off x="9367520" y="4709161"/>
            <a:ext cx="1498875" cy="1498875"/>
          </a:xfrm>
          <a:custGeom>
            <a:rect b="b" l="l" r="r" t="t"/>
            <a:pathLst>
              <a:path extrusionOk="0" h="1498875" w="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4_Title Slide">
    <p:bg>
      <p:bgPr>
        <a:solidFill>
          <a:schemeClr val="dk2"/>
        </a:solidFill>
      </p:bgPr>
    </p:bg>
    <p:spTree>
      <p:nvGrpSpPr>
        <p:cNvPr id="176" name="Shape 176"/>
        <p:cNvGrpSpPr/>
        <p:nvPr/>
      </p:nvGrpSpPr>
      <p:grpSpPr>
        <a:xfrm>
          <a:off x="0" y="0"/>
          <a:ext cx="0" cy="0"/>
          <a:chOff x="0" y="0"/>
          <a:chExt cx="0" cy="0"/>
        </a:xfrm>
      </p:grpSpPr>
      <p:sp>
        <p:nvSpPr>
          <p:cNvPr id="177" name="Google Shape;177;p16"/>
          <p:cNvSpPr txBox="1"/>
          <p:nvPr>
            <p:ph type="ctrTitle"/>
          </p:nvPr>
        </p:nvSpPr>
        <p:spPr>
          <a:xfrm>
            <a:off x="658368" y="2767137"/>
            <a:ext cx="5793581"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lt2"/>
              </a:buClr>
              <a:buSzPts val="5400"/>
              <a:buFont typeface="Georgia"/>
              <a:buNone/>
              <a:defRPr sz="5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78" name="Google Shape;178;p16"/>
          <p:cNvGrpSpPr/>
          <p:nvPr/>
        </p:nvGrpSpPr>
        <p:grpSpPr>
          <a:xfrm>
            <a:off x="4980048" y="0"/>
            <a:ext cx="1463040" cy="1463040"/>
            <a:chOff x="3735036" y="0"/>
            <a:chExt cx="1097280" cy="1219200"/>
          </a:xfrm>
        </p:grpSpPr>
        <p:sp>
          <p:nvSpPr>
            <p:cNvPr id="179" name="Google Shape;179;p16"/>
            <p:cNvSpPr/>
            <p:nvPr/>
          </p:nvSpPr>
          <p:spPr>
            <a:xfrm>
              <a:off x="4283676" y="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180" name="Google Shape;180;p16"/>
            <p:cNvSpPr/>
            <p:nvPr/>
          </p:nvSpPr>
          <p:spPr>
            <a:xfrm>
              <a:off x="3735036" y="60960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grpSp>
      <p:sp>
        <p:nvSpPr>
          <p:cNvPr id="181" name="Google Shape;181;p16"/>
          <p:cNvSpPr/>
          <p:nvPr/>
        </p:nvSpPr>
        <p:spPr>
          <a:xfrm>
            <a:off x="11480800" y="2423160"/>
            <a:ext cx="731520" cy="21945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182" name="Google Shape;182;p16"/>
          <p:cNvSpPr/>
          <p:nvPr/>
        </p:nvSpPr>
        <p:spPr>
          <a:xfrm>
            <a:off x="0" y="6208036"/>
            <a:ext cx="1463040" cy="6583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183" name="Google Shape;183;p16"/>
          <p:cNvSpPr/>
          <p:nvPr/>
        </p:nvSpPr>
        <p:spPr>
          <a:xfrm>
            <a:off x="8390340" y="1417320"/>
            <a:ext cx="731520" cy="7315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184" name="Google Shape;184;p16"/>
          <p:cNvSpPr/>
          <p:nvPr/>
        </p:nvSpPr>
        <p:spPr>
          <a:xfrm rot="5400000">
            <a:off x="9367520" y="4709161"/>
            <a:ext cx="1498875" cy="1498875"/>
          </a:xfrm>
          <a:custGeom>
            <a:rect b="b" l="l" r="r" t="t"/>
            <a:pathLst>
              <a:path extrusionOk="0" h="1498875" w="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2">
    <p:bg>
      <p:bgPr>
        <a:solidFill>
          <a:srgbClr val="FFFFFF"/>
        </a:solidFill>
      </p:bgPr>
    </p:bg>
    <p:spTree>
      <p:nvGrpSpPr>
        <p:cNvPr id="185" name="Shape 185"/>
        <p:cNvGrpSpPr/>
        <p:nvPr/>
      </p:nvGrpSpPr>
      <p:grpSpPr>
        <a:xfrm>
          <a:off x="0" y="0"/>
          <a:ext cx="0" cy="0"/>
          <a:chOff x="0" y="0"/>
          <a:chExt cx="0" cy="0"/>
        </a:xfrm>
      </p:grpSpPr>
      <p:sp>
        <p:nvSpPr>
          <p:cNvPr id="186" name="Google Shape;186;p17"/>
          <p:cNvSpPr txBox="1"/>
          <p:nvPr>
            <p:ph type="ctrTitle"/>
          </p:nvPr>
        </p:nvSpPr>
        <p:spPr>
          <a:xfrm>
            <a:off x="658368" y="2146592"/>
            <a:ext cx="5793581"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17"/>
          <p:cNvSpPr txBox="1"/>
          <p:nvPr>
            <p:ph idx="1" type="subTitle"/>
          </p:nvPr>
        </p:nvSpPr>
        <p:spPr>
          <a:xfrm>
            <a:off x="658370" y="3758034"/>
            <a:ext cx="5793580"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sp>
        <p:nvSpPr>
          <p:cNvPr id="188" name="Google Shape;188;p17"/>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grpSp>
        <p:nvGrpSpPr>
          <p:cNvPr id="189" name="Google Shape;189;p17"/>
          <p:cNvGrpSpPr/>
          <p:nvPr/>
        </p:nvGrpSpPr>
        <p:grpSpPr>
          <a:xfrm>
            <a:off x="4980048" y="0"/>
            <a:ext cx="1463040" cy="1463040"/>
            <a:chOff x="3735036" y="0"/>
            <a:chExt cx="1097280" cy="1219200"/>
          </a:xfrm>
        </p:grpSpPr>
        <p:sp>
          <p:nvSpPr>
            <p:cNvPr id="190" name="Google Shape;190;p17"/>
            <p:cNvSpPr/>
            <p:nvPr/>
          </p:nvSpPr>
          <p:spPr>
            <a:xfrm>
              <a:off x="4283676" y="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191" name="Google Shape;191;p17"/>
            <p:cNvSpPr/>
            <p:nvPr/>
          </p:nvSpPr>
          <p:spPr>
            <a:xfrm>
              <a:off x="3735036" y="60960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grpSp>
      <p:sp>
        <p:nvSpPr>
          <p:cNvPr id="192" name="Google Shape;192;p17"/>
          <p:cNvSpPr/>
          <p:nvPr/>
        </p:nvSpPr>
        <p:spPr>
          <a:xfrm>
            <a:off x="11480800" y="2423160"/>
            <a:ext cx="731520" cy="21945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193" name="Google Shape;193;p17"/>
          <p:cNvSpPr/>
          <p:nvPr/>
        </p:nvSpPr>
        <p:spPr>
          <a:xfrm>
            <a:off x="325120" y="5814649"/>
            <a:ext cx="1463040" cy="6583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194" name="Google Shape;194;p17"/>
          <p:cNvSpPr/>
          <p:nvPr/>
        </p:nvSpPr>
        <p:spPr>
          <a:xfrm>
            <a:off x="8390340" y="1417320"/>
            <a:ext cx="731520" cy="7315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195" name="Google Shape;195;p17"/>
          <p:cNvSpPr/>
          <p:nvPr/>
        </p:nvSpPr>
        <p:spPr>
          <a:xfrm rot="5400000">
            <a:off x="9367520" y="4709161"/>
            <a:ext cx="1498875" cy="1498875"/>
          </a:xfrm>
          <a:custGeom>
            <a:rect b="b" l="l" r="r" t="t"/>
            <a:pathLst>
              <a:path extrusionOk="0" h="1498875" w="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8_Title Slide">
    <p:bg>
      <p:bgPr>
        <a:solidFill>
          <a:srgbClr val="FFFFFF"/>
        </a:solidFill>
      </p:bgPr>
    </p:bg>
    <p:spTree>
      <p:nvGrpSpPr>
        <p:cNvPr id="196" name="Shape 196"/>
        <p:cNvGrpSpPr/>
        <p:nvPr/>
      </p:nvGrpSpPr>
      <p:grpSpPr>
        <a:xfrm>
          <a:off x="0" y="0"/>
          <a:ext cx="0" cy="0"/>
          <a:chOff x="0" y="0"/>
          <a:chExt cx="0" cy="0"/>
        </a:xfrm>
      </p:grpSpPr>
      <p:sp>
        <p:nvSpPr>
          <p:cNvPr id="197" name="Google Shape;197;p18"/>
          <p:cNvSpPr txBox="1"/>
          <p:nvPr>
            <p:ph type="ctrTitle"/>
          </p:nvPr>
        </p:nvSpPr>
        <p:spPr>
          <a:xfrm>
            <a:off x="658368" y="2767137"/>
            <a:ext cx="5793581"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18"/>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grpSp>
        <p:nvGrpSpPr>
          <p:cNvPr id="199" name="Google Shape;199;p18"/>
          <p:cNvGrpSpPr/>
          <p:nvPr/>
        </p:nvGrpSpPr>
        <p:grpSpPr>
          <a:xfrm>
            <a:off x="4980048" y="0"/>
            <a:ext cx="1463040" cy="1463040"/>
            <a:chOff x="3735036" y="0"/>
            <a:chExt cx="1097280" cy="1219200"/>
          </a:xfrm>
        </p:grpSpPr>
        <p:sp>
          <p:nvSpPr>
            <p:cNvPr id="200" name="Google Shape;200;p18"/>
            <p:cNvSpPr/>
            <p:nvPr/>
          </p:nvSpPr>
          <p:spPr>
            <a:xfrm>
              <a:off x="4283676" y="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201" name="Google Shape;201;p18"/>
            <p:cNvSpPr/>
            <p:nvPr/>
          </p:nvSpPr>
          <p:spPr>
            <a:xfrm>
              <a:off x="3735036" y="60960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grpSp>
      <p:sp>
        <p:nvSpPr>
          <p:cNvPr id="202" name="Google Shape;202;p18"/>
          <p:cNvSpPr/>
          <p:nvPr/>
        </p:nvSpPr>
        <p:spPr>
          <a:xfrm>
            <a:off x="11480800" y="2423160"/>
            <a:ext cx="731520" cy="21945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203" name="Google Shape;203;p18"/>
          <p:cNvSpPr/>
          <p:nvPr/>
        </p:nvSpPr>
        <p:spPr>
          <a:xfrm>
            <a:off x="325120" y="5814649"/>
            <a:ext cx="1463040" cy="6583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204" name="Google Shape;204;p18"/>
          <p:cNvSpPr/>
          <p:nvPr/>
        </p:nvSpPr>
        <p:spPr>
          <a:xfrm>
            <a:off x="8390340" y="1417320"/>
            <a:ext cx="731520" cy="7315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205" name="Google Shape;205;p18"/>
          <p:cNvSpPr/>
          <p:nvPr/>
        </p:nvSpPr>
        <p:spPr>
          <a:xfrm rot="5400000">
            <a:off x="9367520" y="4709161"/>
            <a:ext cx="1498875" cy="1498875"/>
          </a:xfrm>
          <a:custGeom>
            <a:rect b="b" l="l" r="r" t="t"/>
            <a:pathLst>
              <a:path extrusionOk="0" h="1498875" w="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Chart">
    <p:bg>
      <p:bgPr>
        <a:solidFill>
          <a:srgbClr val="FFFFFF"/>
        </a:solidFill>
      </p:bgPr>
    </p:bg>
    <p:spTree>
      <p:nvGrpSpPr>
        <p:cNvPr id="206" name="Shape 206"/>
        <p:cNvGrpSpPr/>
        <p:nvPr/>
      </p:nvGrpSpPr>
      <p:grpSpPr>
        <a:xfrm>
          <a:off x="0" y="0"/>
          <a:ext cx="0" cy="0"/>
          <a:chOff x="0" y="0"/>
          <a:chExt cx="0" cy="0"/>
        </a:xfrm>
      </p:grpSpPr>
      <p:sp>
        <p:nvSpPr>
          <p:cNvPr id="207" name="Google Shape;207;p19"/>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19"/>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209" name="Google Shape;209;p19"/>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210" name="Google Shape;210;p19"/>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11" name="Google Shape;211;p19"/>
          <p:cNvGrpSpPr/>
          <p:nvPr/>
        </p:nvGrpSpPr>
        <p:grpSpPr>
          <a:xfrm>
            <a:off x="210281" y="6406259"/>
            <a:ext cx="183059" cy="242571"/>
            <a:chOff x="5097417" y="6406259"/>
            <a:chExt cx="183059" cy="242571"/>
          </a:xfrm>
        </p:grpSpPr>
        <p:sp>
          <p:nvSpPr>
            <p:cNvPr id="212" name="Google Shape;212;p19"/>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3" name="Google Shape;213;p19"/>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4" name="Google Shape;214;p19"/>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15" name="Google Shape;215;p19"/>
          <p:cNvSpPr/>
          <p:nvPr>
            <p:ph idx="2" type="chart"/>
          </p:nvPr>
        </p:nvSpPr>
        <p:spPr>
          <a:xfrm>
            <a:off x="461963" y="1147763"/>
            <a:ext cx="11268075" cy="47212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600"/>
              </a:spcBef>
              <a:spcAft>
                <a:spcPts val="0"/>
              </a:spcAft>
              <a:buClr>
                <a:schemeClr val="dk2"/>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600"/>
              </a:spcBef>
              <a:spcAft>
                <a:spcPts val="0"/>
              </a:spcAft>
              <a:buClr>
                <a:schemeClr val="accent3"/>
              </a:buClr>
              <a:buSzPts val="1800"/>
              <a:buFont typeface="Noto Sans Symbols"/>
              <a:buChar char="▪"/>
              <a:defRPr b="0" i="0" sz="1800" u="none" cap="none" strike="noStrike">
                <a:solidFill>
                  <a:schemeClr val="dk2"/>
                </a:solidFill>
                <a:latin typeface="Arial"/>
                <a:ea typeface="Arial"/>
                <a:cs typeface="Arial"/>
                <a:sym typeface="Arial"/>
              </a:defRPr>
            </a:lvl2pPr>
            <a:lvl3pPr lvl="2" marR="0" rtl="0" algn="l">
              <a:lnSpc>
                <a:spcPct val="100000"/>
              </a:lnSpc>
              <a:spcBef>
                <a:spcPts val="600"/>
              </a:spcBef>
              <a:spcAft>
                <a:spcPts val="0"/>
              </a:spcAft>
              <a:buClr>
                <a:schemeClr val="accent3"/>
              </a:buClr>
              <a:buSzPts val="135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accent3"/>
              </a:buClr>
              <a:buSzPts val="1800"/>
              <a:buFont typeface="NTR"/>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accent3"/>
              </a:buClr>
              <a:buSzPts val="2400"/>
              <a:buFont typeface="Noto Sans Symbols"/>
              <a:buChar char="▪"/>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26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26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26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26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2_Title and Content 2">
    <p:bg>
      <p:bgPr>
        <a:solidFill>
          <a:srgbClr val="FFFFFF"/>
        </a:solidFill>
      </p:bgPr>
    </p:bg>
    <p:spTree>
      <p:nvGrpSpPr>
        <p:cNvPr id="216" name="Shape 216"/>
        <p:cNvGrpSpPr/>
        <p:nvPr/>
      </p:nvGrpSpPr>
      <p:grpSpPr>
        <a:xfrm>
          <a:off x="0" y="0"/>
          <a:ext cx="0" cy="0"/>
          <a:chOff x="0" y="0"/>
          <a:chExt cx="0" cy="0"/>
        </a:xfrm>
      </p:grpSpPr>
      <p:sp>
        <p:nvSpPr>
          <p:cNvPr id="217" name="Google Shape;217;p20"/>
          <p:cNvSpPr txBox="1"/>
          <p:nvPr>
            <p:ph idx="1" type="body"/>
          </p:nvPr>
        </p:nvSpPr>
        <p:spPr>
          <a:xfrm>
            <a:off x="461179" y="1038604"/>
            <a:ext cx="5952148" cy="513835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200"/>
              </a:spcBef>
              <a:spcAft>
                <a:spcPts val="0"/>
              </a:spcAft>
              <a:buClr>
                <a:schemeClr val="accent3"/>
              </a:buClr>
              <a:buSzPts val="2000"/>
              <a:buFont typeface="Arial"/>
              <a:buAutoNum type="arabicPeriod"/>
              <a:defRPr sz="2000"/>
            </a:lvl1pPr>
            <a:lvl2pPr indent="-355600" lvl="1" marL="914400" algn="l">
              <a:lnSpc>
                <a:spcPct val="90000"/>
              </a:lnSpc>
              <a:spcBef>
                <a:spcPts val="1200"/>
              </a:spcBef>
              <a:spcAft>
                <a:spcPts val="0"/>
              </a:spcAft>
              <a:buClr>
                <a:schemeClr val="accent3"/>
              </a:buClr>
              <a:buSzPts val="2000"/>
              <a:buFont typeface="Noto Sans Symbols"/>
              <a:buChar char="▪"/>
              <a:defRPr sz="2000"/>
            </a:lvl2pPr>
            <a:lvl3pPr indent="-355600" lvl="2" marL="1371600" algn="l">
              <a:lnSpc>
                <a:spcPct val="90000"/>
              </a:lnSpc>
              <a:spcBef>
                <a:spcPts val="1200"/>
              </a:spcBef>
              <a:spcAft>
                <a:spcPts val="0"/>
              </a:spcAft>
              <a:buClr>
                <a:schemeClr val="accent3"/>
              </a:buClr>
              <a:buSzPts val="2000"/>
              <a:buFont typeface="Noto Sans Symbols"/>
              <a:buChar char="▪"/>
              <a:defRPr sz="2000"/>
            </a:lvl3pPr>
            <a:lvl4pPr indent="-381000" lvl="3" marL="1828800" algn="l">
              <a:lnSpc>
                <a:spcPct val="90000"/>
              </a:lnSpc>
              <a:spcBef>
                <a:spcPts val="1200"/>
              </a:spcBef>
              <a:spcAft>
                <a:spcPts val="0"/>
              </a:spcAft>
              <a:buClr>
                <a:schemeClr val="accent3"/>
              </a:buClr>
              <a:buSzPts val="2400"/>
              <a:buFont typeface="Noto Sans Symbols"/>
              <a:buChar char="▪"/>
              <a:defRPr sz="2400"/>
            </a:lvl4pPr>
            <a:lvl5pPr indent="-330200" lvl="4" marL="2286000" algn="l">
              <a:lnSpc>
                <a:spcPct val="90000"/>
              </a:lnSpc>
              <a:spcBef>
                <a:spcPts val="450"/>
              </a:spcBef>
              <a:spcAft>
                <a:spcPts val="0"/>
              </a:spcAft>
              <a:buSzPts val="1600"/>
              <a:buFont typeface="Noto Sans Symbols"/>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18" name="Google Shape;218;p20"/>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20"/>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220" name="Google Shape;220;p20"/>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221" name="Google Shape;221;p20"/>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20"/>
          <p:cNvSpPr txBox="1"/>
          <p:nvPr>
            <p:ph idx="2" type="body"/>
          </p:nvPr>
        </p:nvSpPr>
        <p:spPr>
          <a:xfrm>
            <a:off x="6507163" y="1038320"/>
            <a:ext cx="5437187" cy="514340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800"/>
              <a:buNone/>
              <a:defRPr/>
            </a:lvl1pPr>
            <a:lvl2pPr indent="-342900" lvl="1" marL="914400" algn="l">
              <a:lnSpc>
                <a:spcPct val="100000"/>
              </a:lnSpc>
              <a:spcBef>
                <a:spcPts val="600"/>
              </a:spcBef>
              <a:spcAft>
                <a:spcPts val="0"/>
              </a:spcAft>
              <a:buSzPts val="1800"/>
              <a:buChar char="▪"/>
              <a:defRPr/>
            </a:lvl2pPr>
            <a:lvl3pPr indent="-314325" lvl="2" marL="1371600" algn="l">
              <a:lnSpc>
                <a:spcPct val="100000"/>
              </a:lnSpc>
              <a:spcBef>
                <a:spcPts val="600"/>
              </a:spcBef>
              <a:spcAft>
                <a:spcPts val="0"/>
              </a:spcAft>
              <a:buSzPts val="135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grpSp>
        <p:nvGrpSpPr>
          <p:cNvPr id="223" name="Google Shape;223;p20"/>
          <p:cNvGrpSpPr/>
          <p:nvPr/>
        </p:nvGrpSpPr>
        <p:grpSpPr>
          <a:xfrm>
            <a:off x="210281" y="6406259"/>
            <a:ext cx="183059" cy="242571"/>
            <a:chOff x="5097417" y="6406259"/>
            <a:chExt cx="183059" cy="242571"/>
          </a:xfrm>
        </p:grpSpPr>
        <p:sp>
          <p:nvSpPr>
            <p:cNvPr id="224" name="Google Shape;224;p20"/>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5" name="Google Shape;225;p20"/>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6" name="Google Shape;226;p20"/>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rgbClr val="FFFFFF"/>
        </a:solidFill>
      </p:bgPr>
    </p:bg>
    <p:spTree>
      <p:nvGrpSpPr>
        <p:cNvPr id="27" name="Shape 27"/>
        <p:cNvGrpSpPr/>
        <p:nvPr/>
      </p:nvGrpSpPr>
      <p:grpSpPr>
        <a:xfrm>
          <a:off x="0" y="0"/>
          <a:ext cx="0" cy="0"/>
          <a:chOff x="0" y="0"/>
          <a:chExt cx="0" cy="0"/>
        </a:xfrm>
      </p:grpSpPr>
      <p:sp>
        <p:nvSpPr>
          <p:cNvPr id="28" name="Google Shape;28;p3"/>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3"/>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31" name="Google Shape;31;p3"/>
          <p:cNvSpPr txBox="1"/>
          <p:nvPr>
            <p:ph idx="1" type="body"/>
          </p:nvPr>
        </p:nvSpPr>
        <p:spPr>
          <a:xfrm>
            <a:off x="461964" y="914400"/>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32" name="Google Shape;32;p3"/>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3" name="Google Shape;33;p3"/>
          <p:cNvGrpSpPr/>
          <p:nvPr/>
        </p:nvGrpSpPr>
        <p:grpSpPr>
          <a:xfrm>
            <a:off x="210281" y="6406259"/>
            <a:ext cx="183059" cy="242571"/>
            <a:chOff x="5097417" y="6406259"/>
            <a:chExt cx="183059" cy="242571"/>
          </a:xfrm>
        </p:grpSpPr>
        <p:sp>
          <p:nvSpPr>
            <p:cNvPr id="34" name="Google Shape;34;p3"/>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7" name="Google Shape;37;p3"/>
          <p:cNvSpPr txBox="1"/>
          <p:nvPr>
            <p:ph idx="2" type="body"/>
          </p:nvPr>
        </p:nvSpPr>
        <p:spPr>
          <a:xfrm>
            <a:off x="461178" y="1517141"/>
            <a:ext cx="11273622" cy="46598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accent3"/>
              </a:buClr>
              <a:buSzPts val="2400"/>
              <a:buFont typeface="Noto Sans Symbols"/>
              <a:buNone/>
              <a:defRPr sz="2400"/>
            </a:lvl1pPr>
            <a:lvl2pPr indent="-381000" lvl="1" marL="914400" algn="l">
              <a:lnSpc>
                <a:spcPct val="90000"/>
              </a:lnSpc>
              <a:spcBef>
                <a:spcPts val="1200"/>
              </a:spcBef>
              <a:spcAft>
                <a:spcPts val="0"/>
              </a:spcAft>
              <a:buClr>
                <a:schemeClr val="accent3"/>
              </a:buClr>
              <a:buSzPts val="2400"/>
              <a:buFont typeface="Noto Sans Symbols"/>
              <a:buChar char="▪"/>
              <a:defRPr sz="2400"/>
            </a:lvl2pPr>
            <a:lvl3pPr indent="-381000" lvl="2" marL="1371600" algn="l">
              <a:lnSpc>
                <a:spcPct val="90000"/>
              </a:lnSpc>
              <a:spcBef>
                <a:spcPts val="1200"/>
              </a:spcBef>
              <a:spcAft>
                <a:spcPts val="0"/>
              </a:spcAft>
              <a:buClr>
                <a:schemeClr val="accent3"/>
              </a:buClr>
              <a:buSzPts val="2400"/>
              <a:buFont typeface="Noto Sans Symbols"/>
              <a:buChar char="▪"/>
              <a:defRPr sz="2400"/>
            </a:lvl3pPr>
            <a:lvl4pPr indent="-381000" lvl="3" marL="1828800" algn="l">
              <a:lnSpc>
                <a:spcPct val="90000"/>
              </a:lnSpc>
              <a:spcBef>
                <a:spcPts val="1200"/>
              </a:spcBef>
              <a:spcAft>
                <a:spcPts val="0"/>
              </a:spcAft>
              <a:buClr>
                <a:schemeClr val="accent3"/>
              </a:buClr>
              <a:buSzPts val="2400"/>
              <a:buFont typeface="Noto Sans Symbols"/>
              <a:buChar char="▪"/>
              <a:defRPr sz="2400"/>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Screenshot">
    <p:bg>
      <p:bgPr>
        <a:solidFill>
          <a:srgbClr val="FFFFFF"/>
        </a:solidFill>
      </p:bgPr>
    </p:bg>
    <p:spTree>
      <p:nvGrpSpPr>
        <p:cNvPr id="227" name="Shape 227"/>
        <p:cNvGrpSpPr/>
        <p:nvPr/>
      </p:nvGrpSpPr>
      <p:grpSpPr>
        <a:xfrm>
          <a:off x="0" y="0"/>
          <a:ext cx="0" cy="0"/>
          <a:chOff x="0" y="0"/>
          <a:chExt cx="0" cy="0"/>
        </a:xfrm>
      </p:grpSpPr>
      <p:sp>
        <p:nvSpPr>
          <p:cNvPr id="228" name="Google Shape;228;p21"/>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21"/>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230" name="Google Shape;230;p21"/>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231" name="Google Shape;231;p21"/>
          <p:cNvSpPr txBox="1"/>
          <p:nvPr>
            <p:ph idx="1" type="body"/>
          </p:nvPr>
        </p:nvSpPr>
        <p:spPr>
          <a:xfrm>
            <a:off x="461964" y="914400"/>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32" name="Google Shape;232;p21"/>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21"/>
          <p:cNvSpPr/>
          <p:nvPr>
            <p:ph idx="2" type="pic"/>
          </p:nvPr>
        </p:nvSpPr>
        <p:spPr>
          <a:xfrm>
            <a:off x="2414059" y="1857376"/>
            <a:ext cx="7363883" cy="4210050"/>
          </a:xfrm>
          <a:prstGeom prst="roundRect">
            <a:avLst>
              <a:gd fmla="val 908" name="adj"/>
            </a:avLst>
          </a:prstGeom>
          <a:solidFill>
            <a:srgbClr val="FFFFFF"/>
          </a:solidFill>
          <a:ln cap="flat" cmpd="sng" w="12700">
            <a:solidFill>
              <a:srgbClr val="EDEBD7"/>
            </a:solidFill>
            <a:prstDash val="solid"/>
            <a:round/>
            <a:headEnd len="sm" w="sm" type="none"/>
            <a:tailEnd len="sm" w="sm" type="none"/>
          </a:ln>
          <a:effectLst>
            <a:outerShdw blurRad="190500" rotWithShape="0" algn="tl" dir="2700000" dist="38100">
              <a:srgbClr val="000000">
                <a:alpha val="9803"/>
              </a:srgbClr>
            </a:outerShdw>
          </a:effectLst>
        </p:spPr>
      </p:sp>
      <p:grpSp>
        <p:nvGrpSpPr>
          <p:cNvPr id="234" name="Google Shape;234;p21"/>
          <p:cNvGrpSpPr/>
          <p:nvPr/>
        </p:nvGrpSpPr>
        <p:grpSpPr>
          <a:xfrm>
            <a:off x="210281" y="6406259"/>
            <a:ext cx="183059" cy="242571"/>
            <a:chOff x="5097417" y="6406259"/>
            <a:chExt cx="183059" cy="242571"/>
          </a:xfrm>
        </p:grpSpPr>
        <p:sp>
          <p:nvSpPr>
            <p:cNvPr id="235" name="Google Shape;235;p21"/>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6" name="Google Shape;236;p21"/>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7" name="Google Shape;237;p21"/>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2_Title and Content 3">
    <p:bg>
      <p:bgPr>
        <a:solidFill>
          <a:srgbClr val="FFFFFF"/>
        </a:solidFill>
      </p:bgPr>
    </p:bg>
    <p:spTree>
      <p:nvGrpSpPr>
        <p:cNvPr id="238" name="Shape 238"/>
        <p:cNvGrpSpPr/>
        <p:nvPr/>
      </p:nvGrpSpPr>
      <p:grpSpPr>
        <a:xfrm>
          <a:off x="0" y="0"/>
          <a:ext cx="0" cy="0"/>
          <a:chOff x="0" y="0"/>
          <a:chExt cx="0" cy="0"/>
        </a:xfrm>
      </p:grpSpPr>
      <p:sp>
        <p:nvSpPr>
          <p:cNvPr id="239" name="Google Shape;239;p22"/>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22"/>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241" name="Google Shape;241;p22"/>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242" name="Google Shape;242;p22"/>
          <p:cNvSpPr txBox="1"/>
          <p:nvPr>
            <p:ph idx="1" type="body"/>
          </p:nvPr>
        </p:nvSpPr>
        <p:spPr>
          <a:xfrm>
            <a:off x="461964" y="914400"/>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43" name="Google Shape;243;p22"/>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22"/>
          <p:cNvSpPr/>
          <p:nvPr>
            <p:ph idx="2" type="pic"/>
          </p:nvPr>
        </p:nvSpPr>
        <p:spPr>
          <a:xfrm>
            <a:off x="2414059" y="1857376"/>
            <a:ext cx="7363883" cy="4210050"/>
          </a:xfrm>
          <a:prstGeom prst="roundRect">
            <a:avLst>
              <a:gd fmla="val 908" name="adj"/>
            </a:avLst>
          </a:prstGeom>
          <a:solidFill>
            <a:srgbClr val="FFFFFF"/>
          </a:solidFill>
          <a:ln cap="sq" cmpd="sng" w="63500">
            <a:solidFill>
              <a:srgbClr val="FFFFFF"/>
            </a:solidFill>
            <a:prstDash val="solid"/>
            <a:bevel/>
            <a:headEnd len="sm" w="sm" type="none"/>
            <a:tailEnd len="sm" w="sm" type="none"/>
          </a:ln>
          <a:effectLst>
            <a:outerShdw blurRad="190500" rotWithShape="0" algn="tl" dir="2700000" dist="38100">
              <a:srgbClr val="000000">
                <a:alpha val="9803"/>
              </a:srgbClr>
            </a:outerShdw>
          </a:effectLst>
        </p:spPr>
      </p:sp>
      <p:grpSp>
        <p:nvGrpSpPr>
          <p:cNvPr id="245" name="Google Shape;245;p22"/>
          <p:cNvGrpSpPr/>
          <p:nvPr/>
        </p:nvGrpSpPr>
        <p:grpSpPr>
          <a:xfrm>
            <a:off x="210281" y="6406259"/>
            <a:ext cx="183059" cy="242571"/>
            <a:chOff x="5097417" y="6406259"/>
            <a:chExt cx="183059" cy="242571"/>
          </a:xfrm>
        </p:grpSpPr>
        <p:sp>
          <p:nvSpPr>
            <p:cNvPr id="246" name="Google Shape;246;p22"/>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7" name="Google Shape;247;p22"/>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8" name="Google Shape;248;p22"/>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_Title and Content">
    <p:bg>
      <p:bgPr>
        <a:solidFill>
          <a:srgbClr val="FFFFFF"/>
        </a:solidFill>
      </p:bgPr>
    </p:bg>
    <p:spTree>
      <p:nvGrpSpPr>
        <p:cNvPr id="249" name="Shape 249"/>
        <p:cNvGrpSpPr/>
        <p:nvPr/>
      </p:nvGrpSpPr>
      <p:grpSpPr>
        <a:xfrm>
          <a:off x="0" y="0"/>
          <a:ext cx="0" cy="0"/>
          <a:chOff x="0" y="0"/>
          <a:chExt cx="0" cy="0"/>
        </a:xfrm>
      </p:grpSpPr>
      <p:sp>
        <p:nvSpPr>
          <p:cNvPr id="250" name="Google Shape;250;p23"/>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23"/>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252" name="Google Shape;252;p23"/>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253" name="Google Shape;253;p23"/>
          <p:cNvSpPr txBox="1"/>
          <p:nvPr>
            <p:ph idx="1" type="body"/>
          </p:nvPr>
        </p:nvSpPr>
        <p:spPr>
          <a:xfrm>
            <a:off x="461964" y="914400"/>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54" name="Google Shape;254;p23"/>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23"/>
          <p:cNvSpPr/>
          <p:nvPr>
            <p:ph idx="2" type="pic"/>
          </p:nvPr>
        </p:nvSpPr>
        <p:spPr>
          <a:xfrm>
            <a:off x="1138153" y="1857376"/>
            <a:ext cx="2987281" cy="4210050"/>
          </a:xfrm>
          <a:prstGeom prst="roundRect">
            <a:avLst>
              <a:gd fmla="val 908" name="adj"/>
            </a:avLst>
          </a:prstGeom>
          <a:solidFill>
            <a:srgbClr val="FFFFFF"/>
          </a:solidFill>
          <a:ln cap="flat" cmpd="sng" w="12700">
            <a:solidFill>
              <a:srgbClr val="EDEBD7"/>
            </a:solidFill>
            <a:prstDash val="solid"/>
            <a:round/>
            <a:headEnd len="sm" w="sm" type="none"/>
            <a:tailEnd len="sm" w="sm" type="none"/>
          </a:ln>
          <a:effectLst>
            <a:outerShdw blurRad="190500" rotWithShape="0" algn="tl" dir="2700000" dist="38100">
              <a:srgbClr val="000000">
                <a:alpha val="9803"/>
              </a:srgbClr>
            </a:outerShdw>
          </a:effectLst>
        </p:spPr>
      </p:sp>
      <p:sp>
        <p:nvSpPr>
          <p:cNvPr id="256" name="Google Shape;256;p23"/>
          <p:cNvSpPr/>
          <p:nvPr>
            <p:ph idx="3" type="pic"/>
          </p:nvPr>
        </p:nvSpPr>
        <p:spPr>
          <a:xfrm>
            <a:off x="4632721" y="1857376"/>
            <a:ext cx="2987281" cy="4210050"/>
          </a:xfrm>
          <a:prstGeom prst="roundRect">
            <a:avLst>
              <a:gd fmla="val 908" name="adj"/>
            </a:avLst>
          </a:prstGeom>
          <a:solidFill>
            <a:srgbClr val="FFFFFF"/>
          </a:solidFill>
          <a:ln cap="flat" cmpd="sng" w="12700">
            <a:solidFill>
              <a:srgbClr val="EDEBD7"/>
            </a:solidFill>
            <a:prstDash val="solid"/>
            <a:round/>
            <a:headEnd len="sm" w="sm" type="none"/>
            <a:tailEnd len="sm" w="sm" type="none"/>
          </a:ln>
          <a:effectLst>
            <a:outerShdw blurRad="190500" rotWithShape="0" algn="tl" dir="2700000" dist="38100">
              <a:srgbClr val="000000">
                <a:alpha val="9803"/>
              </a:srgbClr>
            </a:outerShdw>
          </a:effectLst>
        </p:spPr>
      </p:sp>
      <p:sp>
        <p:nvSpPr>
          <p:cNvPr id="257" name="Google Shape;257;p23"/>
          <p:cNvSpPr/>
          <p:nvPr>
            <p:ph idx="4" type="pic"/>
          </p:nvPr>
        </p:nvSpPr>
        <p:spPr>
          <a:xfrm>
            <a:off x="8127289" y="1857376"/>
            <a:ext cx="2987281" cy="4210050"/>
          </a:xfrm>
          <a:prstGeom prst="roundRect">
            <a:avLst>
              <a:gd fmla="val 908" name="adj"/>
            </a:avLst>
          </a:prstGeom>
          <a:solidFill>
            <a:srgbClr val="FFFFFF"/>
          </a:solidFill>
          <a:ln cap="flat" cmpd="sng" w="12700">
            <a:solidFill>
              <a:srgbClr val="EDEBD7"/>
            </a:solidFill>
            <a:prstDash val="solid"/>
            <a:round/>
            <a:headEnd len="sm" w="sm" type="none"/>
            <a:tailEnd len="sm" w="sm" type="none"/>
          </a:ln>
          <a:effectLst>
            <a:outerShdw blurRad="190500" rotWithShape="0" algn="tl" dir="2700000" dist="38100">
              <a:srgbClr val="000000">
                <a:alpha val="9803"/>
              </a:srgbClr>
            </a:outerShdw>
          </a:effectLst>
        </p:spPr>
      </p:sp>
      <p:grpSp>
        <p:nvGrpSpPr>
          <p:cNvPr id="258" name="Google Shape;258;p23"/>
          <p:cNvGrpSpPr/>
          <p:nvPr/>
        </p:nvGrpSpPr>
        <p:grpSpPr>
          <a:xfrm>
            <a:off x="210281" y="6406259"/>
            <a:ext cx="183059" cy="242571"/>
            <a:chOff x="5097417" y="6406259"/>
            <a:chExt cx="183059" cy="242571"/>
          </a:xfrm>
        </p:grpSpPr>
        <p:sp>
          <p:nvSpPr>
            <p:cNvPr id="259" name="Google Shape;259;p23"/>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0" name="Google Shape;260;p23"/>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1" name="Google Shape;261;p23"/>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2_Title and Content 4">
    <p:bg>
      <p:bgPr>
        <a:solidFill>
          <a:srgbClr val="FFFFFF"/>
        </a:solidFill>
      </p:bgPr>
    </p:bg>
    <p:spTree>
      <p:nvGrpSpPr>
        <p:cNvPr id="262" name="Shape 262"/>
        <p:cNvGrpSpPr/>
        <p:nvPr/>
      </p:nvGrpSpPr>
      <p:grpSpPr>
        <a:xfrm>
          <a:off x="0" y="0"/>
          <a:ext cx="0" cy="0"/>
          <a:chOff x="0" y="0"/>
          <a:chExt cx="0" cy="0"/>
        </a:xfrm>
      </p:grpSpPr>
      <p:sp>
        <p:nvSpPr>
          <p:cNvPr id="263" name="Google Shape;263;p24"/>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24"/>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265" name="Google Shape;265;p24"/>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266" name="Google Shape;266;p24"/>
          <p:cNvSpPr txBox="1"/>
          <p:nvPr>
            <p:ph idx="1" type="body"/>
          </p:nvPr>
        </p:nvSpPr>
        <p:spPr>
          <a:xfrm>
            <a:off x="461964" y="914400"/>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67" name="Google Shape;267;p24"/>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24"/>
          <p:cNvSpPr/>
          <p:nvPr>
            <p:ph idx="2" type="pic"/>
          </p:nvPr>
        </p:nvSpPr>
        <p:spPr>
          <a:xfrm>
            <a:off x="1138153" y="1857376"/>
            <a:ext cx="2987281" cy="4210050"/>
          </a:xfrm>
          <a:prstGeom prst="roundRect">
            <a:avLst>
              <a:gd fmla="val 908" name="adj"/>
            </a:avLst>
          </a:prstGeom>
          <a:solidFill>
            <a:srgbClr val="FFFFFF"/>
          </a:solidFill>
          <a:ln cap="sq" cmpd="sng" w="63500">
            <a:solidFill>
              <a:srgbClr val="FFFFFF"/>
            </a:solidFill>
            <a:prstDash val="solid"/>
            <a:bevel/>
            <a:headEnd len="sm" w="sm" type="none"/>
            <a:tailEnd len="sm" w="sm" type="none"/>
          </a:ln>
          <a:effectLst>
            <a:outerShdw blurRad="190500" rotWithShape="0" algn="tl" dir="2700000" dist="38100">
              <a:srgbClr val="000000">
                <a:alpha val="9803"/>
              </a:srgbClr>
            </a:outerShdw>
          </a:effectLst>
        </p:spPr>
      </p:sp>
      <p:sp>
        <p:nvSpPr>
          <p:cNvPr id="269" name="Google Shape;269;p24"/>
          <p:cNvSpPr/>
          <p:nvPr>
            <p:ph idx="3" type="pic"/>
          </p:nvPr>
        </p:nvSpPr>
        <p:spPr>
          <a:xfrm>
            <a:off x="4632721" y="1857376"/>
            <a:ext cx="2987281" cy="4210050"/>
          </a:xfrm>
          <a:prstGeom prst="roundRect">
            <a:avLst>
              <a:gd fmla="val 908" name="adj"/>
            </a:avLst>
          </a:prstGeom>
          <a:solidFill>
            <a:srgbClr val="FFFFFF"/>
          </a:solidFill>
          <a:ln cap="sq" cmpd="sng" w="63500">
            <a:solidFill>
              <a:srgbClr val="FFFFFF"/>
            </a:solidFill>
            <a:prstDash val="solid"/>
            <a:bevel/>
            <a:headEnd len="sm" w="sm" type="none"/>
            <a:tailEnd len="sm" w="sm" type="none"/>
          </a:ln>
          <a:effectLst>
            <a:outerShdw blurRad="190500" rotWithShape="0" algn="tl" dir="2700000" dist="38100">
              <a:srgbClr val="000000">
                <a:alpha val="9803"/>
              </a:srgbClr>
            </a:outerShdw>
          </a:effectLst>
        </p:spPr>
      </p:sp>
      <p:sp>
        <p:nvSpPr>
          <p:cNvPr id="270" name="Google Shape;270;p24"/>
          <p:cNvSpPr/>
          <p:nvPr>
            <p:ph idx="4" type="pic"/>
          </p:nvPr>
        </p:nvSpPr>
        <p:spPr>
          <a:xfrm>
            <a:off x="8127289" y="1857376"/>
            <a:ext cx="2987281" cy="4210050"/>
          </a:xfrm>
          <a:prstGeom prst="roundRect">
            <a:avLst>
              <a:gd fmla="val 908" name="adj"/>
            </a:avLst>
          </a:prstGeom>
          <a:solidFill>
            <a:srgbClr val="FFFFFF"/>
          </a:solidFill>
          <a:ln cap="sq" cmpd="sng" w="63500">
            <a:solidFill>
              <a:srgbClr val="FFFFFF"/>
            </a:solidFill>
            <a:prstDash val="solid"/>
            <a:bevel/>
            <a:headEnd len="sm" w="sm" type="none"/>
            <a:tailEnd len="sm" w="sm" type="none"/>
          </a:ln>
          <a:effectLst>
            <a:outerShdw blurRad="190500" rotWithShape="0" algn="tl" dir="2700000" dist="38100">
              <a:srgbClr val="000000">
                <a:alpha val="9803"/>
              </a:srgbClr>
            </a:outerShdw>
          </a:effectLst>
        </p:spPr>
      </p:sp>
      <p:grpSp>
        <p:nvGrpSpPr>
          <p:cNvPr id="271" name="Google Shape;271;p24"/>
          <p:cNvGrpSpPr/>
          <p:nvPr/>
        </p:nvGrpSpPr>
        <p:grpSpPr>
          <a:xfrm>
            <a:off x="210281" y="6406259"/>
            <a:ext cx="183059" cy="242571"/>
            <a:chOff x="5097417" y="6406259"/>
            <a:chExt cx="183059" cy="242571"/>
          </a:xfrm>
        </p:grpSpPr>
        <p:sp>
          <p:nvSpPr>
            <p:cNvPr id="272" name="Google Shape;272;p24"/>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3" name="Google Shape;273;p24"/>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4" name="Google Shape;274;p24"/>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_Title and Content 2">
    <p:bg>
      <p:bgPr>
        <a:solidFill>
          <a:srgbClr val="FFFFFF"/>
        </a:solidFill>
      </p:bgPr>
    </p:bg>
    <p:spTree>
      <p:nvGrpSpPr>
        <p:cNvPr id="275" name="Shape 275"/>
        <p:cNvGrpSpPr/>
        <p:nvPr/>
      </p:nvGrpSpPr>
      <p:grpSpPr>
        <a:xfrm>
          <a:off x="0" y="0"/>
          <a:ext cx="0" cy="0"/>
          <a:chOff x="0" y="0"/>
          <a:chExt cx="0" cy="0"/>
        </a:xfrm>
      </p:grpSpPr>
      <p:sp>
        <p:nvSpPr>
          <p:cNvPr id="276" name="Google Shape;276;p25"/>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25"/>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278" name="Google Shape;278;p25"/>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279" name="Google Shape;279;p25"/>
          <p:cNvSpPr txBox="1"/>
          <p:nvPr>
            <p:ph idx="1" type="body"/>
          </p:nvPr>
        </p:nvSpPr>
        <p:spPr>
          <a:xfrm>
            <a:off x="461964" y="914400"/>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80" name="Google Shape;280;p25"/>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25"/>
          <p:cNvSpPr/>
          <p:nvPr>
            <p:ph idx="2" type="pic"/>
          </p:nvPr>
        </p:nvSpPr>
        <p:spPr>
          <a:xfrm>
            <a:off x="1138152" y="2029283"/>
            <a:ext cx="5624155" cy="3207976"/>
          </a:xfrm>
          <a:prstGeom prst="roundRect">
            <a:avLst>
              <a:gd fmla="val 908" name="adj"/>
            </a:avLst>
          </a:prstGeom>
          <a:solidFill>
            <a:srgbClr val="FFFFFF"/>
          </a:solidFill>
          <a:ln cap="flat" cmpd="sng" w="12700">
            <a:solidFill>
              <a:srgbClr val="EDEBD7"/>
            </a:solidFill>
            <a:prstDash val="solid"/>
            <a:round/>
            <a:headEnd len="sm" w="sm" type="none"/>
            <a:tailEnd len="sm" w="sm" type="none"/>
          </a:ln>
          <a:effectLst>
            <a:outerShdw blurRad="190500" rotWithShape="0" algn="tl" dir="2700000" dist="38100">
              <a:srgbClr val="000000">
                <a:alpha val="9803"/>
              </a:srgbClr>
            </a:outerShdw>
          </a:effectLst>
        </p:spPr>
      </p:sp>
      <p:sp>
        <p:nvSpPr>
          <p:cNvPr id="282" name="Google Shape;282;p25"/>
          <p:cNvSpPr/>
          <p:nvPr>
            <p:ph idx="3" type="pic"/>
          </p:nvPr>
        </p:nvSpPr>
        <p:spPr>
          <a:xfrm>
            <a:off x="5429693" y="2755520"/>
            <a:ext cx="5624155" cy="3207976"/>
          </a:xfrm>
          <a:prstGeom prst="roundRect">
            <a:avLst>
              <a:gd fmla="val 908" name="adj"/>
            </a:avLst>
          </a:prstGeom>
          <a:solidFill>
            <a:srgbClr val="FFFFFF"/>
          </a:solidFill>
          <a:ln cap="flat" cmpd="sng" w="12700">
            <a:solidFill>
              <a:srgbClr val="EDEBD7"/>
            </a:solidFill>
            <a:prstDash val="solid"/>
            <a:round/>
            <a:headEnd len="sm" w="sm" type="none"/>
            <a:tailEnd len="sm" w="sm" type="none"/>
          </a:ln>
          <a:effectLst>
            <a:outerShdw blurRad="190500" rotWithShape="0" algn="tl" dir="2700000" dist="38100">
              <a:srgbClr val="000000">
                <a:alpha val="9803"/>
              </a:srgbClr>
            </a:outerShdw>
          </a:effectLst>
        </p:spPr>
      </p:sp>
      <p:grpSp>
        <p:nvGrpSpPr>
          <p:cNvPr id="283" name="Google Shape;283;p25"/>
          <p:cNvGrpSpPr/>
          <p:nvPr/>
        </p:nvGrpSpPr>
        <p:grpSpPr>
          <a:xfrm>
            <a:off x="210281" y="6406259"/>
            <a:ext cx="183059" cy="242571"/>
            <a:chOff x="5097417" y="6406259"/>
            <a:chExt cx="183059" cy="242571"/>
          </a:xfrm>
        </p:grpSpPr>
        <p:sp>
          <p:nvSpPr>
            <p:cNvPr id="284" name="Google Shape;284;p25"/>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5" name="Google Shape;285;p25"/>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6" name="Google Shape;286;p25"/>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_Title and Content 3">
    <p:bg>
      <p:bgPr>
        <a:solidFill>
          <a:srgbClr val="FFFFFF"/>
        </a:solidFill>
      </p:bgPr>
    </p:bg>
    <p:spTree>
      <p:nvGrpSpPr>
        <p:cNvPr id="287" name="Shape 287"/>
        <p:cNvGrpSpPr/>
        <p:nvPr/>
      </p:nvGrpSpPr>
      <p:grpSpPr>
        <a:xfrm>
          <a:off x="0" y="0"/>
          <a:ext cx="0" cy="0"/>
          <a:chOff x="0" y="0"/>
          <a:chExt cx="0" cy="0"/>
        </a:xfrm>
      </p:grpSpPr>
      <p:sp>
        <p:nvSpPr>
          <p:cNvPr id="288" name="Google Shape;288;p26"/>
          <p:cNvSpPr txBox="1"/>
          <p:nvPr>
            <p:ph idx="1" type="body"/>
          </p:nvPr>
        </p:nvSpPr>
        <p:spPr>
          <a:xfrm>
            <a:off x="461178" y="3013237"/>
            <a:ext cx="11269647" cy="316372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dk2"/>
              </a:buClr>
              <a:buSzPts val="2400"/>
              <a:buFont typeface="Noto Sans Symbols"/>
              <a:buNone/>
              <a:defRPr sz="2400"/>
            </a:lvl1pPr>
            <a:lvl2pPr indent="-381000" lvl="1" marL="914400" algn="l">
              <a:lnSpc>
                <a:spcPct val="90000"/>
              </a:lnSpc>
              <a:spcBef>
                <a:spcPts val="1200"/>
              </a:spcBef>
              <a:spcAft>
                <a:spcPts val="0"/>
              </a:spcAft>
              <a:buClr>
                <a:schemeClr val="accent3"/>
              </a:buClr>
              <a:buSzPts val="2400"/>
              <a:buFont typeface="Noto Sans Symbols"/>
              <a:buChar char="▪"/>
              <a:defRPr sz="2400"/>
            </a:lvl2pPr>
            <a:lvl3pPr indent="-381000" lvl="2" marL="1371600" algn="l">
              <a:lnSpc>
                <a:spcPct val="90000"/>
              </a:lnSpc>
              <a:spcBef>
                <a:spcPts val="1200"/>
              </a:spcBef>
              <a:spcAft>
                <a:spcPts val="0"/>
              </a:spcAft>
              <a:buSzPts val="2400"/>
              <a:buFont typeface="Noto Sans Symbols"/>
              <a:buChar char="▪"/>
              <a:defRPr sz="2400"/>
            </a:lvl3pPr>
            <a:lvl4pPr indent="-381000" lvl="3" marL="1828800" algn="l">
              <a:lnSpc>
                <a:spcPct val="90000"/>
              </a:lnSpc>
              <a:spcBef>
                <a:spcPts val="1200"/>
              </a:spcBef>
              <a:spcAft>
                <a:spcPts val="0"/>
              </a:spcAft>
              <a:buSzPts val="2400"/>
              <a:buFont typeface="Noto Sans Symbols"/>
              <a:buChar char="▪"/>
              <a:defRPr sz="2400"/>
            </a:lvl4pPr>
            <a:lvl5pPr indent="-330200" lvl="4" marL="2286000" algn="l">
              <a:lnSpc>
                <a:spcPct val="90000"/>
              </a:lnSpc>
              <a:spcBef>
                <a:spcPts val="450"/>
              </a:spcBef>
              <a:spcAft>
                <a:spcPts val="0"/>
              </a:spcAft>
              <a:buSzPts val="1600"/>
              <a:buFont typeface="Noto Sans Symbols"/>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89" name="Google Shape;289;p26"/>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0" name="Google Shape;290;p26"/>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291" name="Google Shape;291;p26"/>
          <p:cNvSpPr txBox="1"/>
          <p:nvPr>
            <p:ph idx="2" type="body"/>
          </p:nvPr>
        </p:nvSpPr>
        <p:spPr>
          <a:xfrm>
            <a:off x="461964" y="2446037"/>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92" name="Google Shape;292;p26"/>
          <p:cNvSpPr txBox="1"/>
          <p:nvPr>
            <p:ph type="title"/>
          </p:nvPr>
        </p:nvSpPr>
        <p:spPr>
          <a:xfrm>
            <a:off x="461178" y="457200"/>
            <a:ext cx="4518871" cy="1394651"/>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26"/>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grpSp>
        <p:nvGrpSpPr>
          <p:cNvPr id="294" name="Google Shape;294;p26"/>
          <p:cNvGrpSpPr/>
          <p:nvPr/>
        </p:nvGrpSpPr>
        <p:grpSpPr>
          <a:xfrm>
            <a:off x="210281" y="6406259"/>
            <a:ext cx="183059" cy="242571"/>
            <a:chOff x="5097417" y="6406259"/>
            <a:chExt cx="183059" cy="242571"/>
          </a:xfrm>
        </p:grpSpPr>
        <p:sp>
          <p:nvSpPr>
            <p:cNvPr id="295" name="Google Shape;295;p26"/>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6" name="Google Shape;296;p26"/>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7" name="Google Shape;297;p26"/>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98" name="Google Shape;298;p26"/>
          <p:cNvGrpSpPr/>
          <p:nvPr/>
        </p:nvGrpSpPr>
        <p:grpSpPr>
          <a:xfrm>
            <a:off x="4980048" y="0"/>
            <a:ext cx="1463040" cy="1463040"/>
            <a:chOff x="3735036" y="0"/>
            <a:chExt cx="1097280" cy="1219200"/>
          </a:xfrm>
        </p:grpSpPr>
        <p:sp>
          <p:nvSpPr>
            <p:cNvPr id="299" name="Google Shape;299;p26"/>
            <p:cNvSpPr/>
            <p:nvPr/>
          </p:nvSpPr>
          <p:spPr>
            <a:xfrm>
              <a:off x="4283676" y="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300" name="Google Shape;300;p26"/>
            <p:cNvSpPr/>
            <p:nvPr/>
          </p:nvSpPr>
          <p:spPr>
            <a:xfrm>
              <a:off x="3735036" y="60960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grpSp>
      <p:sp>
        <p:nvSpPr>
          <p:cNvPr id="301" name="Google Shape;301;p26"/>
          <p:cNvSpPr/>
          <p:nvPr/>
        </p:nvSpPr>
        <p:spPr>
          <a:xfrm>
            <a:off x="11480800" y="2423160"/>
            <a:ext cx="731520" cy="21945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302" name="Google Shape;302;p26"/>
          <p:cNvSpPr/>
          <p:nvPr/>
        </p:nvSpPr>
        <p:spPr>
          <a:xfrm>
            <a:off x="8390340" y="1417320"/>
            <a:ext cx="731520" cy="7315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303" name="Google Shape;303;p26"/>
          <p:cNvSpPr/>
          <p:nvPr/>
        </p:nvSpPr>
        <p:spPr>
          <a:xfrm rot="5400000">
            <a:off x="9367520" y="4709161"/>
            <a:ext cx="1498875" cy="1498875"/>
          </a:xfrm>
          <a:custGeom>
            <a:rect b="b" l="l" r="r" t="t"/>
            <a:pathLst>
              <a:path extrusionOk="0" h="1498875" w="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rgbClr val="FFFFFF"/>
        </a:solidFill>
      </p:bgPr>
    </p:bg>
    <p:spTree>
      <p:nvGrpSpPr>
        <p:cNvPr id="304" name="Shape 304"/>
        <p:cNvGrpSpPr/>
        <p:nvPr/>
      </p:nvGrpSpPr>
      <p:grpSpPr>
        <a:xfrm>
          <a:off x="0" y="0"/>
          <a:ext cx="0" cy="0"/>
          <a:chOff x="0" y="0"/>
          <a:chExt cx="0" cy="0"/>
        </a:xfrm>
      </p:grpSpPr>
      <p:sp>
        <p:nvSpPr>
          <p:cNvPr id="305" name="Google Shape;305;p27"/>
          <p:cNvSpPr txBox="1"/>
          <p:nvPr>
            <p:ph idx="1" type="body"/>
          </p:nvPr>
        </p:nvSpPr>
        <p:spPr>
          <a:xfrm>
            <a:off x="457200" y="1682496"/>
            <a:ext cx="5540375" cy="4001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SzPts val="2400"/>
              <a:buNone/>
              <a:defRPr b="1" sz="2160">
                <a:solidFill>
                  <a:schemeClr val="accent2"/>
                </a:solidFill>
              </a:defRPr>
            </a:lvl1pPr>
            <a:lvl2pPr indent="-228600" lvl="1" marL="914400" algn="l">
              <a:lnSpc>
                <a:spcPct val="90000"/>
              </a:lnSpc>
              <a:spcBef>
                <a:spcPts val="450"/>
              </a:spcBef>
              <a:spcAft>
                <a:spcPts val="0"/>
              </a:spcAft>
              <a:buSzPts val="2000"/>
              <a:buNone/>
              <a:defRPr b="1" sz="1800"/>
            </a:lvl2pPr>
            <a:lvl3pPr indent="-228600" lvl="2" marL="1371600" algn="l">
              <a:lnSpc>
                <a:spcPct val="90000"/>
              </a:lnSpc>
              <a:spcBef>
                <a:spcPts val="450"/>
              </a:spcBef>
              <a:spcAft>
                <a:spcPts val="0"/>
              </a:spcAft>
              <a:buSzPts val="1800"/>
              <a:buNone/>
              <a:defRPr b="1" sz="1620"/>
            </a:lvl3pPr>
            <a:lvl4pPr indent="-228600" lvl="3" marL="1828800" algn="l">
              <a:lnSpc>
                <a:spcPct val="90000"/>
              </a:lnSpc>
              <a:spcBef>
                <a:spcPts val="450"/>
              </a:spcBef>
              <a:spcAft>
                <a:spcPts val="0"/>
              </a:spcAft>
              <a:buSzPts val="1600"/>
              <a:buNone/>
              <a:defRPr b="1" sz="1440"/>
            </a:lvl4pPr>
            <a:lvl5pPr indent="-228600" lvl="4" marL="2286000" algn="l">
              <a:lnSpc>
                <a:spcPct val="90000"/>
              </a:lnSpc>
              <a:spcBef>
                <a:spcPts val="450"/>
              </a:spcBef>
              <a:spcAft>
                <a:spcPts val="0"/>
              </a:spcAft>
              <a:buSzPts val="1600"/>
              <a:buNone/>
              <a:defRPr b="1" sz="1440"/>
            </a:lvl5pPr>
            <a:lvl6pPr indent="-228600" lvl="5" marL="2743200" algn="l">
              <a:lnSpc>
                <a:spcPct val="90000"/>
              </a:lnSpc>
              <a:spcBef>
                <a:spcPts val="450"/>
              </a:spcBef>
              <a:spcAft>
                <a:spcPts val="0"/>
              </a:spcAft>
              <a:buClr>
                <a:schemeClr val="dk1"/>
              </a:buClr>
              <a:buSzPts val="1600"/>
              <a:buNone/>
              <a:defRPr b="1" sz="1440"/>
            </a:lvl6pPr>
            <a:lvl7pPr indent="-228600" lvl="6" marL="3200400" algn="l">
              <a:lnSpc>
                <a:spcPct val="90000"/>
              </a:lnSpc>
              <a:spcBef>
                <a:spcPts val="450"/>
              </a:spcBef>
              <a:spcAft>
                <a:spcPts val="0"/>
              </a:spcAft>
              <a:buClr>
                <a:schemeClr val="dk1"/>
              </a:buClr>
              <a:buSzPts val="1600"/>
              <a:buNone/>
              <a:defRPr b="1" sz="1440"/>
            </a:lvl7pPr>
            <a:lvl8pPr indent="-228600" lvl="7" marL="3657600" algn="l">
              <a:lnSpc>
                <a:spcPct val="90000"/>
              </a:lnSpc>
              <a:spcBef>
                <a:spcPts val="450"/>
              </a:spcBef>
              <a:spcAft>
                <a:spcPts val="0"/>
              </a:spcAft>
              <a:buClr>
                <a:schemeClr val="dk1"/>
              </a:buClr>
              <a:buSzPts val="1600"/>
              <a:buNone/>
              <a:defRPr b="1" sz="1440"/>
            </a:lvl8pPr>
            <a:lvl9pPr indent="-228600" lvl="8" marL="4114800" algn="l">
              <a:lnSpc>
                <a:spcPct val="90000"/>
              </a:lnSpc>
              <a:spcBef>
                <a:spcPts val="450"/>
              </a:spcBef>
              <a:spcAft>
                <a:spcPts val="0"/>
              </a:spcAft>
              <a:buClr>
                <a:schemeClr val="dk1"/>
              </a:buClr>
              <a:buSzPts val="1600"/>
              <a:buNone/>
              <a:defRPr b="1" sz="1440"/>
            </a:lvl9pPr>
          </a:lstStyle>
          <a:p/>
        </p:txBody>
      </p:sp>
      <p:sp>
        <p:nvSpPr>
          <p:cNvPr id="306" name="Google Shape;306;p27"/>
          <p:cNvSpPr txBox="1"/>
          <p:nvPr>
            <p:ph idx="2" type="body"/>
          </p:nvPr>
        </p:nvSpPr>
        <p:spPr>
          <a:xfrm>
            <a:off x="457200" y="2129051"/>
            <a:ext cx="5540375" cy="406061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accent3"/>
              </a:buClr>
              <a:buSzPts val="2400"/>
              <a:buFont typeface="Noto Sans Symbols"/>
              <a:buNone/>
              <a:defRPr sz="2400"/>
            </a:lvl1pPr>
            <a:lvl2pPr indent="-381000" lvl="1" marL="914400" algn="l">
              <a:lnSpc>
                <a:spcPct val="90000"/>
              </a:lnSpc>
              <a:spcBef>
                <a:spcPts val="1200"/>
              </a:spcBef>
              <a:spcAft>
                <a:spcPts val="0"/>
              </a:spcAft>
              <a:buClr>
                <a:schemeClr val="accent3"/>
              </a:buClr>
              <a:buSzPts val="2400"/>
              <a:buFont typeface="Noto Sans Symbols"/>
              <a:buChar char="▪"/>
              <a:defRPr sz="2400"/>
            </a:lvl2pPr>
            <a:lvl3pPr indent="-381000" lvl="2" marL="1371600" algn="l">
              <a:lnSpc>
                <a:spcPct val="90000"/>
              </a:lnSpc>
              <a:spcBef>
                <a:spcPts val="1200"/>
              </a:spcBef>
              <a:spcAft>
                <a:spcPts val="0"/>
              </a:spcAft>
              <a:buClr>
                <a:schemeClr val="accent3"/>
              </a:buClr>
              <a:buSzPts val="2400"/>
              <a:buFont typeface="Noto Sans Symbols"/>
              <a:buChar char="▪"/>
              <a:defRPr sz="2400"/>
            </a:lvl3pPr>
            <a:lvl4pPr indent="-381000" lvl="3" marL="1828800" algn="l">
              <a:lnSpc>
                <a:spcPct val="90000"/>
              </a:lnSpc>
              <a:spcBef>
                <a:spcPts val="1200"/>
              </a:spcBef>
              <a:spcAft>
                <a:spcPts val="0"/>
              </a:spcAft>
              <a:buClr>
                <a:schemeClr val="accent3"/>
              </a:buClr>
              <a:buSzPts val="2400"/>
              <a:buFont typeface="Noto Sans Symbols"/>
              <a:buChar char="▪"/>
              <a:defRPr sz="2400"/>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307" name="Google Shape;307;p27"/>
          <p:cNvSpPr txBox="1"/>
          <p:nvPr>
            <p:ph idx="3" type="body"/>
          </p:nvPr>
        </p:nvSpPr>
        <p:spPr>
          <a:xfrm>
            <a:off x="6172200" y="1681164"/>
            <a:ext cx="5562600" cy="4001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SzPts val="2400"/>
              <a:buNone/>
              <a:defRPr b="1" sz="2160">
                <a:solidFill>
                  <a:schemeClr val="accent2"/>
                </a:solidFill>
              </a:defRPr>
            </a:lvl1pPr>
            <a:lvl2pPr indent="-228600" lvl="1" marL="914400" algn="l">
              <a:lnSpc>
                <a:spcPct val="90000"/>
              </a:lnSpc>
              <a:spcBef>
                <a:spcPts val="450"/>
              </a:spcBef>
              <a:spcAft>
                <a:spcPts val="0"/>
              </a:spcAft>
              <a:buSzPts val="2000"/>
              <a:buNone/>
              <a:defRPr b="1" sz="1800"/>
            </a:lvl2pPr>
            <a:lvl3pPr indent="-228600" lvl="2" marL="1371600" algn="l">
              <a:lnSpc>
                <a:spcPct val="90000"/>
              </a:lnSpc>
              <a:spcBef>
                <a:spcPts val="450"/>
              </a:spcBef>
              <a:spcAft>
                <a:spcPts val="0"/>
              </a:spcAft>
              <a:buSzPts val="1800"/>
              <a:buNone/>
              <a:defRPr b="1" sz="1620"/>
            </a:lvl3pPr>
            <a:lvl4pPr indent="-228600" lvl="3" marL="1828800" algn="l">
              <a:lnSpc>
                <a:spcPct val="90000"/>
              </a:lnSpc>
              <a:spcBef>
                <a:spcPts val="450"/>
              </a:spcBef>
              <a:spcAft>
                <a:spcPts val="0"/>
              </a:spcAft>
              <a:buSzPts val="1600"/>
              <a:buNone/>
              <a:defRPr b="1" sz="1440"/>
            </a:lvl4pPr>
            <a:lvl5pPr indent="-228600" lvl="4" marL="2286000" algn="l">
              <a:lnSpc>
                <a:spcPct val="90000"/>
              </a:lnSpc>
              <a:spcBef>
                <a:spcPts val="450"/>
              </a:spcBef>
              <a:spcAft>
                <a:spcPts val="0"/>
              </a:spcAft>
              <a:buSzPts val="1600"/>
              <a:buNone/>
              <a:defRPr b="1" sz="1440"/>
            </a:lvl5pPr>
            <a:lvl6pPr indent="-228600" lvl="5" marL="2743200" algn="l">
              <a:lnSpc>
                <a:spcPct val="90000"/>
              </a:lnSpc>
              <a:spcBef>
                <a:spcPts val="450"/>
              </a:spcBef>
              <a:spcAft>
                <a:spcPts val="0"/>
              </a:spcAft>
              <a:buClr>
                <a:schemeClr val="dk1"/>
              </a:buClr>
              <a:buSzPts val="1600"/>
              <a:buNone/>
              <a:defRPr b="1" sz="1440"/>
            </a:lvl6pPr>
            <a:lvl7pPr indent="-228600" lvl="6" marL="3200400" algn="l">
              <a:lnSpc>
                <a:spcPct val="90000"/>
              </a:lnSpc>
              <a:spcBef>
                <a:spcPts val="450"/>
              </a:spcBef>
              <a:spcAft>
                <a:spcPts val="0"/>
              </a:spcAft>
              <a:buClr>
                <a:schemeClr val="dk1"/>
              </a:buClr>
              <a:buSzPts val="1600"/>
              <a:buNone/>
              <a:defRPr b="1" sz="1440"/>
            </a:lvl7pPr>
            <a:lvl8pPr indent="-228600" lvl="7" marL="3657600" algn="l">
              <a:lnSpc>
                <a:spcPct val="90000"/>
              </a:lnSpc>
              <a:spcBef>
                <a:spcPts val="450"/>
              </a:spcBef>
              <a:spcAft>
                <a:spcPts val="0"/>
              </a:spcAft>
              <a:buClr>
                <a:schemeClr val="dk1"/>
              </a:buClr>
              <a:buSzPts val="1600"/>
              <a:buNone/>
              <a:defRPr b="1" sz="1440"/>
            </a:lvl8pPr>
            <a:lvl9pPr indent="-228600" lvl="8" marL="4114800" algn="l">
              <a:lnSpc>
                <a:spcPct val="90000"/>
              </a:lnSpc>
              <a:spcBef>
                <a:spcPts val="450"/>
              </a:spcBef>
              <a:spcAft>
                <a:spcPts val="0"/>
              </a:spcAft>
              <a:buClr>
                <a:schemeClr val="dk1"/>
              </a:buClr>
              <a:buSzPts val="1600"/>
              <a:buNone/>
              <a:defRPr b="1" sz="1440"/>
            </a:lvl9pPr>
          </a:lstStyle>
          <a:p/>
        </p:txBody>
      </p:sp>
      <p:sp>
        <p:nvSpPr>
          <p:cNvPr id="308" name="Google Shape;308;p27"/>
          <p:cNvSpPr txBox="1"/>
          <p:nvPr>
            <p:ph idx="4" type="body"/>
          </p:nvPr>
        </p:nvSpPr>
        <p:spPr>
          <a:xfrm>
            <a:off x="6172200" y="2129051"/>
            <a:ext cx="5562600" cy="406061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accent3"/>
              </a:buClr>
              <a:buSzPts val="2400"/>
              <a:buFont typeface="Noto Sans Symbols"/>
              <a:buNone/>
              <a:defRPr sz="2400"/>
            </a:lvl1pPr>
            <a:lvl2pPr indent="-381000" lvl="1" marL="914400" algn="l">
              <a:lnSpc>
                <a:spcPct val="90000"/>
              </a:lnSpc>
              <a:spcBef>
                <a:spcPts val="1200"/>
              </a:spcBef>
              <a:spcAft>
                <a:spcPts val="0"/>
              </a:spcAft>
              <a:buClr>
                <a:schemeClr val="accent3"/>
              </a:buClr>
              <a:buSzPts val="2400"/>
              <a:buFont typeface="Noto Sans Symbols"/>
              <a:buChar char="▪"/>
              <a:defRPr sz="2400"/>
            </a:lvl2pPr>
            <a:lvl3pPr indent="-381000" lvl="2" marL="1371600" algn="l">
              <a:lnSpc>
                <a:spcPct val="90000"/>
              </a:lnSpc>
              <a:spcBef>
                <a:spcPts val="1200"/>
              </a:spcBef>
              <a:spcAft>
                <a:spcPts val="0"/>
              </a:spcAft>
              <a:buClr>
                <a:schemeClr val="accent3"/>
              </a:buClr>
              <a:buSzPts val="2400"/>
              <a:buFont typeface="Noto Sans Symbols"/>
              <a:buChar char="▪"/>
              <a:defRPr sz="2400"/>
            </a:lvl3pPr>
            <a:lvl4pPr indent="-381000" lvl="3" marL="1828800" algn="l">
              <a:lnSpc>
                <a:spcPct val="90000"/>
              </a:lnSpc>
              <a:spcBef>
                <a:spcPts val="1200"/>
              </a:spcBef>
              <a:spcAft>
                <a:spcPts val="0"/>
              </a:spcAft>
              <a:buClr>
                <a:schemeClr val="accent3"/>
              </a:buClr>
              <a:buSzPts val="2400"/>
              <a:buFont typeface="Noto Sans Symbols"/>
              <a:buChar char="▪"/>
              <a:defRPr sz="2400"/>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309" name="Google Shape;309;p27"/>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0" name="Google Shape;310;p27"/>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311" name="Google Shape;311;p27"/>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312" name="Google Shape;312;p27"/>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13" name="Google Shape;313;p27"/>
          <p:cNvGrpSpPr/>
          <p:nvPr/>
        </p:nvGrpSpPr>
        <p:grpSpPr>
          <a:xfrm>
            <a:off x="210281" y="6406259"/>
            <a:ext cx="183059" cy="242571"/>
            <a:chOff x="5097417" y="6406259"/>
            <a:chExt cx="183059" cy="242571"/>
          </a:xfrm>
        </p:grpSpPr>
        <p:sp>
          <p:nvSpPr>
            <p:cNvPr id="314" name="Google Shape;314;p27"/>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5" name="Google Shape;315;p27"/>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6" name="Google Shape;316;p27"/>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1_Two Content">
    <p:bg>
      <p:bgPr>
        <a:solidFill>
          <a:srgbClr val="FFFFFF"/>
        </a:solidFill>
      </p:bgPr>
    </p:bg>
    <p:spTree>
      <p:nvGrpSpPr>
        <p:cNvPr id="317" name="Shape 317"/>
        <p:cNvGrpSpPr/>
        <p:nvPr/>
      </p:nvGrpSpPr>
      <p:grpSpPr>
        <a:xfrm>
          <a:off x="0" y="0"/>
          <a:ext cx="0" cy="0"/>
          <a:chOff x="0" y="0"/>
          <a:chExt cx="0" cy="0"/>
        </a:xfrm>
      </p:grpSpPr>
      <p:sp>
        <p:nvSpPr>
          <p:cNvPr id="318" name="Google Shape;318;p28"/>
          <p:cNvSpPr txBox="1"/>
          <p:nvPr>
            <p:ph idx="11" type="ftr"/>
          </p:nvPr>
        </p:nvSpPr>
        <p:spPr>
          <a:xfrm>
            <a:off x="575920" y="6320635"/>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9" name="Google Shape;319;p28"/>
          <p:cNvSpPr txBox="1"/>
          <p:nvPr>
            <p:ph idx="12" type="sldNum"/>
          </p:nvPr>
        </p:nvSpPr>
        <p:spPr>
          <a:xfrm>
            <a:off x="9246517" y="6320635"/>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320" name="Google Shape;320;p28"/>
          <p:cNvSpPr/>
          <p:nvPr/>
        </p:nvSpPr>
        <p:spPr>
          <a:xfrm>
            <a:off x="0" y="6807994"/>
            <a:ext cx="12192000" cy="50006"/>
          </a:xfrm>
          <a:prstGeom prst="rect">
            <a:avLst/>
          </a:prstGeom>
          <a:solidFill>
            <a:schemeClr val="accent3"/>
          </a:solidFill>
          <a:ln>
            <a:noFill/>
          </a:ln>
        </p:spPr>
        <p:txBody>
          <a:bodyPr anchorCtr="0" anchor="ctr" bIns="37000" lIns="74050" spcFirstLastPara="1" rIns="74050" wrap="square" tIns="37000">
            <a:noAutofit/>
          </a:bodyPr>
          <a:lstStyle/>
          <a:p>
            <a:pPr indent="0" lvl="0" marL="0" marR="0" rtl="0" algn="ctr">
              <a:lnSpc>
                <a:spcPct val="100000"/>
              </a:lnSpc>
              <a:spcBef>
                <a:spcPts val="0"/>
              </a:spcBef>
              <a:spcAft>
                <a:spcPts val="0"/>
              </a:spcAft>
              <a:buClr>
                <a:srgbClr val="000000"/>
              </a:buClr>
              <a:buSzPts val="1458"/>
              <a:buFont typeface="Arial"/>
              <a:buNone/>
            </a:pPr>
            <a:r>
              <a:t/>
            </a:r>
            <a:endParaRPr b="0" i="0" sz="1458" u="none" cap="none" strike="noStrike">
              <a:solidFill>
                <a:schemeClr val="lt1"/>
              </a:solidFill>
              <a:latin typeface="Calibri"/>
              <a:ea typeface="Calibri"/>
              <a:cs typeface="Calibri"/>
              <a:sym typeface="Calibri"/>
            </a:endParaRPr>
          </a:p>
        </p:txBody>
      </p:sp>
      <p:sp>
        <p:nvSpPr>
          <p:cNvPr id="321" name="Google Shape;321;p28"/>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2" name="Google Shape;322;p28"/>
          <p:cNvSpPr txBox="1"/>
          <p:nvPr>
            <p:ph idx="1" type="body"/>
          </p:nvPr>
        </p:nvSpPr>
        <p:spPr>
          <a:xfrm>
            <a:off x="461434" y="1516380"/>
            <a:ext cx="3596217" cy="46320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800"/>
              <a:buNone/>
              <a:defRPr/>
            </a:lvl1pPr>
            <a:lvl2pPr indent="-342900" lvl="1" marL="914400" algn="l">
              <a:lnSpc>
                <a:spcPct val="100000"/>
              </a:lnSpc>
              <a:spcBef>
                <a:spcPts val="600"/>
              </a:spcBef>
              <a:spcAft>
                <a:spcPts val="0"/>
              </a:spcAft>
              <a:buSzPts val="1800"/>
              <a:buChar char="▪"/>
              <a:defRPr/>
            </a:lvl2pPr>
            <a:lvl3pPr indent="-314325" lvl="2" marL="1371600" algn="l">
              <a:lnSpc>
                <a:spcPct val="100000"/>
              </a:lnSpc>
              <a:spcBef>
                <a:spcPts val="600"/>
              </a:spcBef>
              <a:spcAft>
                <a:spcPts val="0"/>
              </a:spcAft>
              <a:buSzPts val="135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3" name="Google Shape;323;p28"/>
          <p:cNvSpPr txBox="1"/>
          <p:nvPr>
            <p:ph idx="2" type="body"/>
          </p:nvPr>
        </p:nvSpPr>
        <p:spPr>
          <a:xfrm>
            <a:off x="4292600" y="1516379"/>
            <a:ext cx="3606800" cy="46402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800"/>
              <a:buNone/>
              <a:defRPr/>
            </a:lvl1pPr>
            <a:lvl2pPr indent="-342900" lvl="1" marL="914400" algn="l">
              <a:lnSpc>
                <a:spcPct val="100000"/>
              </a:lnSpc>
              <a:spcBef>
                <a:spcPts val="600"/>
              </a:spcBef>
              <a:spcAft>
                <a:spcPts val="0"/>
              </a:spcAft>
              <a:buSzPts val="1800"/>
              <a:buChar char="▪"/>
              <a:defRPr/>
            </a:lvl2pPr>
            <a:lvl3pPr indent="-314325" lvl="2" marL="1371600" algn="l">
              <a:lnSpc>
                <a:spcPct val="100000"/>
              </a:lnSpc>
              <a:spcBef>
                <a:spcPts val="600"/>
              </a:spcBef>
              <a:spcAft>
                <a:spcPts val="0"/>
              </a:spcAft>
              <a:buSzPts val="135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4" name="Google Shape;324;p28"/>
          <p:cNvSpPr txBox="1"/>
          <p:nvPr>
            <p:ph idx="3" type="body"/>
          </p:nvPr>
        </p:nvSpPr>
        <p:spPr>
          <a:xfrm>
            <a:off x="8125884" y="1516380"/>
            <a:ext cx="3604683" cy="46320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800"/>
              <a:buNone/>
              <a:defRPr/>
            </a:lvl1pPr>
            <a:lvl2pPr indent="-342900" lvl="1" marL="914400" algn="l">
              <a:lnSpc>
                <a:spcPct val="100000"/>
              </a:lnSpc>
              <a:spcBef>
                <a:spcPts val="600"/>
              </a:spcBef>
              <a:spcAft>
                <a:spcPts val="0"/>
              </a:spcAft>
              <a:buSzPts val="1800"/>
              <a:buChar char="▪"/>
              <a:defRPr/>
            </a:lvl2pPr>
            <a:lvl3pPr indent="-314325" lvl="2" marL="1371600" algn="l">
              <a:lnSpc>
                <a:spcPct val="100000"/>
              </a:lnSpc>
              <a:spcBef>
                <a:spcPts val="600"/>
              </a:spcBef>
              <a:spcAft>
                <a:spcPts val="0"/>
              </a:spcAft>
              <a:buSzPts val="135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grpSp>
        <p:nvGrpSpPr>
          <p:cNvPr id="325" name="Google Shape;325;p28"/>
          <p:cNvGrpSpPr/>
          <p:nvPr/>
        </p:nvGrpSpPr>
        <p:grpSpPr>
          <a:xfrm>
            <a:off x="210281" y="6406259"/>
            <a:ext cx="183059" cy="242571"/>
            <a:chOff x="5097417" y="6406259"/>
            <a:chExt cx="183059" cy="242571"/>
          </a:xfrm>
        </p:grpSpPr>
        <p:sp>
          <p:nvSpPr>
            <p:cNvPr id="326" name="Google Shape;326;p28"/>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7" name="Google Shape;327;p28"/>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8" name="Google Shape;328;p28"/>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29" name="Shape 329"/>
        <p:cNvGrpSpPr/>
        <p:nvPr/>
      </p:nvGrpSpPr>
      <p:grpSpPr>
        <a:xfrm>
          <a:off x="0" y="0"/>
          <a:ext cx="0" cy="0"/>
          <a:chOff x="0" y="0"/>
          <a:chExt cx="0" cy="0"/>
        </a:xfrm>
      </p:grpSpPr>
      <p:sp>
        <p:nvSpPr>
          <p:cNvPr id="330" name="Google Shape;330;p29"/>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1" name="Google Shape;331;p29"/>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332" name="Google Shape;332;p29"/>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grpSp>
        <p:nvGrpSpPr>
          <p:cNvPr id="333" name="Google Shape;333;p29"/>
          <p:cNvGrpSpPr/>
          <p:nvPr/>
        </p:nvGrpSpPr>
        <p:grpSpPr>
          <a:xfrm>
            <a:off x="210281" y="6406259"/>
            <a:ext cx="183059" cy="242571"/>
            <a:chOff x="5097417" y="6406259"/>
            <a:chExt cx="183059" cy="242571"/>
          </a:xfrm>
        </p:grpSpPr>
        <p:sp>
          <p:nvSpPr>
            <p:cNvPr id="334" name="Google Shape;334;p29"/>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5" name="Google Shape;335;p29"/>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6" name="Google Shape;336;p29"/>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rgbClr val="FFFFFF"/>
        </a:solidFill>
      </p:bgPr>
    </p:bg>
    <p:spTree>
      <p:nvGrpSpPr>
        <p:cNvPr id="337" name="Shape 337"/>
        <p:cNvGrpSpPr/>
        <p:nvPr/>
      </p:nvGrpSpPr>
      <p:grpSpPr>
        <a:xfrm>
          <a:off x="0" y="0"/>
          <a:ext cx="0" cy="0"/>
          <a:chOff x="0" y="0"/>
          <a:chExt cx="0" cy="0"/>
        </a:xfrm>
      </p:grpSpPr>
      <p:sp>
        <p:nvSpPr>
          <p:cNvPr id="338" name="Google Shape;338;p30"/>
          <p:cNvSpPr/>
          <p:nvPr>
            <p:ph idx="2" type="pic"/>
          </p:nvPr>
        </p:nvSpPr>
        <p:spPr>
          <a:xfrm>
            <a:off x="6728885" y="0"/>
            <a:ext cx="5463116" cy="6807994"/>
          </a:xfrm>
          <a:prstGeom prst="rect">
            <a:avLst/>
          </a:prstGeom>
          <a:noFill/>
          <a:ln>
            <a:noFill/>
          </a:ln>
        </p:spPr>
      </p:sp>
      <p:sp>
        <p:nvSpPr>
          <p:cNvPr id="339" name="Google Shape;339;p30"/>
          <p:cNvSpPr txBox="1"/>
          <p:nvPr>
            <p:ph idx="1" type="body"/>
          </p:nvPr>
        </p:nvSpPr>
        <p:spPr>
          <a:xfrm>
            <a:off x="461176" y="1502718"/>
            <a:ext cx="5634823" cy="36284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600"/>
              <a:buNone/>
              <a:defRPr b="1" sz="1800">
                <a:solidFill>
                  <a:schemeClr val="accent2"/>
                </a:solidFill>
              </a:defRPr>
            </a:lvl1pPr>
            <a:lvl2pPr indent="-342900" lvl="1" marL="914400" algn="l">
              <a:lnSpc>
                <a:spcPct val="90000"/>
              </a:lnSpc>
              <a:spcBef>
                <a:spcPts val="450"/>
              </a:spcBef>
              <a:spcAft>
                <a:spcPts val="0"/>
              </a:spcAft>
              <a:buClr>
                <a:schemeClr val="accent3"/>
              </a:buClr>
              <a:buSzPts val="1800"/>
              <a:buFont typeface="Noto Sans Symbols"/>
              <a:buChar char="▪"/>
              <a:defRPr sz="1800"/>
            </a:lvl2pPr>
            <a:lvl3pPr indent="-342900" lvl="2" marL="1371600" algn="l">
              <a:lnSpc>
                <a:spcPct val="90000"/>
              </a:lnSpc>
              <a:spcBef>
                <a:spcPts val="450"/>
              </a:spcBef>
              <a:spcAft>
                <a:spcPts val="0"/>
              </a:spcAft>
              <a:buClr>
                <a:schemeClr val="accent3"/>
              </a:buClr>
              <a:buSzPts val="1800"/>
              <a:buFont typeface="Noto Sans Symbols"/>
              <a:buChar char="▪"/>
              <a:defRPr sz="1800"/>
            </a:lvl3pPr>
            <a:lvl4pPr indent="-342900" lvl="3" marL="1828800" algn="l">
              <a:lnSpc>
                <a:spcPct val="90000"/>
              </a:lnSpc>
              <a:spcBef>
                <a:spcPts val="450"/>
              </a:spcBef>
              <a:spcAft>
                <a:spcPts val="0"/>
              </a:spcAft>
              <a:buClr>
                <a:schemeClr val="accent3"/>
              </a:buClr>
              <a:buSzPts val="1800"/>
              <a:buFont typeface="Noto Sans Symbols"/>
              <a:buChar char="▪"/>
              <a:defRPr sz="1800"/>
            </a:lvl4pPr>
            <a:lvl5pPr indent="-228600" lvl="4" marL="2286000" algn="l">
              <a:lnSpc>
                <a:spcPct val="90000"/>
              </a:lnSpc>
              <a:spcBef>
                <a:spcPts val="450"/>
              </a:spcBef>
              <a:spcAft>
                <a:spcPts val="0"/>
              </a:spcAft>
              <a:buSzPts val="1000"/>
              <a:buNone/>
              <a:defRPr sz="900"/>
            </a:lvl5pPr>
            <a:lvl6pPr indent="-228600" lvl="5" marL="2743200" algn="l">
              <a:lnSpc>
                <a:spcPct val="90000"/>
              </a:lnSpc>
              <a:spcBef>
                <a:spcPts val="450"/>
              </a:spcBef>
              <a:spcAft>
                <a:spcPts val="0"/>
              </a:spcAft>
              <a:buClr>
                <a:schemeClr val="dk1"/>
              </a:buClr>
              <a:buSzPts val="1000"/>
              <a:buNone/>
              <a:defRPr sz="900"/>
            </a:lvl6pPr>
            <a:lvl7pPr indent="-228600" lvl="6" marL="3200400" algn="l">
              <a:lnSpc>
                <a:spcPct val="90000"/>
              </a:lnSpc>
              <a:spcBef>
                <a:spcPts val="450"/>
              </a:spcBef>
              <a:spcAft>
                <a:spcPts val="0"/>
              </a:spcAft>
              <a:buClr>
                <a:schemeClr val="dk1"/>
              </a:buClr>
              <a:buSzPts val="1000"/>
              <a:buNone/>
              <a:defRPr sz="900"/>
            </a:lvl7pPr>
            <a:lvl8pPr indent="-228600" lvl="7" marL="3657600" algn="l">
              <a:lnSpc>
                <a:spcPct val="90000"/>
              </a:lnSpc>
              <a:spcBef>
                <a:spcPts val="450"/>
              </a:spcBef>
              <a:spcAft>
                <a:spcPts val="0"/>
              </a:spcAft>
              <a:buClr>
                <a:schemeClr val="dk1"/>
              </a:buClr>
              <a:buSzPts val="1000"/>
              <a:buNone/>
              <a:defRPr sz="900"/>
            </a:lvl8pPr>
            <a:lvl9pPr indent="-228600" lvl="8" marL="4114800" algn="l">
              <a:lnSpc>
                <a:spcPct val="90000"/>
              </a:lnSpc>
              <a:spcBef>
                <a:spcPts val="450"/>
              </a:spcBef>
              <a:spcAft>
                <a:spcPts val="0"/>
              </a:spcAft>
              <a:buClr>
                <a:schemeClr val="dk1"/>
              </a:buClr>
              <a:buSzPts val="1000"/>
              <a:buNone/>
              <a:defRPr sz="900"/>
            </a:lvl9pPr>
          </a:lstStyle>
          <a:p/>
        </p:txBody>
      </p:sp>
      <p:sp>
        <p:nvSpPr>
          <p:cNvPr id="340" name="Google Shape;340;p30"/>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lt2"/>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lt2"/>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lt2"/>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lt2"/>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lt2"/>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lt2"/>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lt2"/>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lt2"/>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lt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341" name="Google Shape;341;p30"/>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342" name="Google Shape;342;p30"/>
          <p:cNvSpPr txBox="1"/>
          <p:nvPr/>
        </p:nvSpPr>
        <p:spPr>
          <a:xfrm>
            <a:off x="9225405" y="6320634"/>
            <a:ext cx="2743200" cy="365125"/>
          </a:xfrm>
          <a:prstGeom prst="rect">
            <a:avLst/>
          </a:prstGeom>
          <a:noFill/>
          <a:ln>
            <a:noFill/>
          </a:ln>
        </p:spPr>
        <p:txBody>
          <a:bodyPr anchorCtr="0" anchor="ctr" bIns="54825" lIns="109700" spcFirstLastPara="1" rIns="109700" wrap="square" tIns="54825">
            <a:noAutofit/>
          </a:bodyPr>
          <a:lstStyle/>
          <a:p>
            <a:pPr indent="0" lvl="0" marL="0" marR="0" rtl="0" algn="r">
              <a:lnSpc>
                <a:spcPct val="100000"/>
              </a:lnSpc>
              <a:spcBef>
                <a:spcPts val="0"/>
              </a:spcBef>
              <a:spcAft>
                <a:spcPts val="0"/>
              </a:spcAft>
              <a:buClr>
                <a:srgbClr val="000000"/>
              </a:buClr>
              <a:buSzPts val="1080"/>
              <a:buFont typeface="Arial"/>
              <a:buNone/>
            </a:pPr>
            <a:fld id="{00000000-1234-1234-1234-123412341234}" type="slidenum">
              <a:rPr b="1" i="0" lang="en-US" sz="1080" u="none" cap="none" strike="noStrike">
                <a:solidFill>
                  <a:schemeClr val="dk1"/>
                </a:solidFill>
                <a:latin typeface="Georgia"/>
                <a:ea typeface="Georgia"/>
                <a:cs typeface="Georgia"/>
                <a:sym typeface="Georgia"/>
              </a:rPr>
              <a:t>‹#›</a:t>
            </a:fld>
            <a:endParaRPr b="1" i="0" sz="1080" u="none" cap="none" strike="noStrike">
              <a:solidFill>
                <a:schemeClr val="dk1"/>
              </a:solidFill>
              <a:latin typeface="Georgia"/>
              <a:ea typeface="Georgia"/>
              <a:cs typeface="Georgia"/>
              <a:sym typeface="Georgia"/>
            </a:endParaRPr>
          </a:p>
        </p:txBody>
      </p:sp>
      <p:sp>
        <p:nvSpPr>
          <p:cNvPr id="343" name="Google Shape;343;p30"/>
          <p:cNvSpPr/>
          <p:nvPr>
            <p:ph idx="3" type="pic"/>
          </p:nvPr>
        </p:nvSpPr>
        <p:spPr>
          <a:xfrm>
            <a:off x="490670" y="3128375"/>
            <a:ext cx="822960" cy="822960"/>
          </a:xfrm>
          <a:prstGeom prst="ellipse">
            <a:avLst/>
          </a:prstGeom>
          <a:solidFill>
            <a:srgbClr val="EDEBD7"/>
          </a:solidFill>
          <a:ln>
            <a:noFill/>
          </a:ln>
        </p:spPr>
      </p:sp>
      <p:sp>
        <p:nvSpPr>
          <p:cNvPr id="344" name="Google Shape;344;p30"/>
          <p:cNvSpPr/>
          <p:nvPr>
            <p:ph idx="4" type="pic"/>
          </p:nvPr>
        </p:nvSpPr>
        <p:spPr>
          <a:xfrm>
            <a:off x="490670" y="4085306"/>
            <a:ext cx="822960" cy="822960"/>
          </a:xfrm>
          <a:prstGeom prst="ellipse">
            <a:avLst/>
          </a:prstGeom>
          <a:solidFill>
            <a:srgbClr val="EDEBD7"/>
          </a:solidFill>
          <a:ln>
            <a:noFill/>
          </a:ln>
        </p:spPr>
      </p:sp>
      <p:sp>
        <p:nvSpPr>
          <p:cNvPr id="345" name="Google Shape;345;p30"/>
          <p:cNvSpPr/>
          <p:nvPr>
            <p:ph idx="5" type="pic"/>
          </p:nvPr>
        </p:nvSpPr>
        <p:spPr>
          <a:xfrm>
            <a:off x="490670" y="5003958"/>
            <a:ext cx="822960" cy="822960"/>
          </a:xfrm>
          <a:prstGeom prst="ellipse">
            <a:avLst/>
          </a:prstGeom>
          <a:solidFill>
            <a:srgbClr val="EDEBD7"/>
          </a:solidFill>
          <a:ln>
            <a:noFill/>
          </a:ln>
        </p:spPr>
      </p:sp>
      <p:sp>
        <p:nvSpPr>
          <p:cNvPr id="346" name="Google Shape;346;p30"/>
          <p:cNvSpPr txBox="1"/>
          <p:nvPr>
            <p:ph idx="6" type="body"/>
          </p:nvPr>
        </p:nvSpPr>
        <p:spPr>
          <a:xfrm>
            <a:off x="1644504" y="2085383"/>
            <a:ext cx="4451496" cy="376142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160"/>
              </a:spcBef>
              <a:spcAft>
                <a:spcPts val="0"/>
              </a:spcAft>
              <a:buSzPts val="1800"/>
              <a:buNone/>
              <a:defRPr b="1" i="0">
                <a:solidFill>
                  <a:schemeClr val="dk2"/>
                </a:solidFill>
                <a:latin typeface="Georgia"/>
                <a:ea typeface="Georgia"/>
                <a:cs typeface="Georgia"/>
                <a:sym typeface="Georgia"/>
              </a:defRPr>
            </a:lvl1pPr>
            <a:lvl2pPr indent="-342900" lvl="1" marL="914400" algn="l">
              <a:lnSpc>
                <a:spcPct val="100000"/>
              </a:lnSpc>
              <a:spcBef>
                <a:spcPts val="600"/>
              </a:spcBef>
              <a:spcAft>
                <a:spcPts val="0"/>
              </a:spcAft>
              <a:buSzPts val="1800"/>
              <a:buChar char="▪"/>
              <a:defRPr sz="1800">
                <a:solidFill>
                  <a:schemeClr val="dk2"/>
                </a:solidFill>
              </a:defRPr>
            </a:lvl2pPr>
            <a:lvl3pPr indent="-314325" lvl="2" marL="1371600" algn="l">
              <a:lnSpc>
                <a:spcPct val="100000"/>
              </a:lnSpc>
              <a:spcBef>
                <a:spcPts val="600"/>
              </a:spcBef>
              <a:spcAft>
                <a:spcPts val="0"/>
              </a:spcAft>
              <a:buSzPts val="135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7" name="Google Shape;347;p30"/>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8" name="Google Shape;348;p30"/>
          <p:cNvSpPr txBox="1"/>
          <p:nvPr>
            <p:ph type="title"/>
          </p:nvPr>
        </p:nvSpPr>
        <p:spPr>
          <a:xfrm>
            <a:off x="461178" y="457200"/>
            <a:ext cx="5634821" cy="920266"/>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49" name="Google Shape;349;p30"/>
          <p:cNvGrpSpPr/>
          <p:nvPr/>
        </p:nvGrpSpPr>
        <p:grpSpPr>
          <a:xfrm>
            <a:off x="210281" y="6406259"/>
            <a:ext cx="183059" cy="242571"/>
            <a:chOff x="5097417" y="6406259"/>
            <a:chExt cx="183059" cy="242571"/>
          </a:xfrm>
        </p:grpSpPr>
        <p:sp>
          <p:nvSpPr>
            <p:cNvPr id="350" name="Google Shape;350;p30"/>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1" name="Google Shape;351;p30"/>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2" name="Google Shape;352;p30"/>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53" name="Google Shape;353;p30"/>
          <p:cNvSpPr/>
          <p:nvPr>
            <p:ph idx="7" type="pic"/>
          </p:nvPr>
        </p:nvSpPr>
        <p:spPr>
          <a:xfrm>
            <a:off x="490670" y="2123703"/>
            <a:ext cx="822960" cy="822960"/>
          </a:xfrm>
          <a:prstGeom prst="ellipse">
            <a:avLst/>
          </a:prstGeom>
          <a:solidFill>
            <a:srgbClr val="EDEBD7"/>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Slide">
  <p:cSld name="9_Title Slide">
    <p:bg>
      <p:bgPr>
        <a:solidFill>
          <a:srgbClr val="FFFFFF"/>
        </a:solidFill>
      </p:bgPr>
    </p:bg>
    <p:spTree>
      <p:nvGrpSpPr>
        <p:cNvPr id="38" name="Shape 38"/>
        <p:cNvGrpSpPr/>
        <p:nvPr/>
      </p:nvGrpSpPr>
      <p:grpSpPr>
        <a:xfrm>
          <a:off x="0" y="0"/>
          <a:ext cx="0" cy="0"/>
          <a:chOff x="0" y="0"/>
          <a:chExt cx="0" cy="0"/>
        </a:xfrm>
      </p:grpSpPr>
      <p:sp>
        <p:nvSpPr>
          <p:cNvPr id="39" name="Google Shape;39;p4"/>
          <p:cNvSpPr txBox="1"/>
          <p:nvPr>
            <p:ph type="ctrTitle"/>
          </p:nvPr>
        </p:nvSpPr>
        <p:spPr>
          <a:xfrm>
            <a:off x="658368" y="2412495"/>
            <a:ext cx="5793581"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 type="subTitle"/>
          </p:nvPr>
        </p:nvSpPr>
        <p:spPr>
          <a:xfrm>
            <a:off x="658370" y="3928403"/>
            <a:ext cx="5793580"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grpSp>
        <p:nvGrpSpPr>
          <p:cNvPr id="41" name="Google Shape;41;p4"/>
          <p:cNvGrpSpPr/>
          <p:nvPr/>
        </p:nvGrpSpPr>
        <p:grpSpPr>
          <a:xfrm>
            <a:off x="7016532" y="-2"/>
            <a:ext cx="5175468" cy="6858002"/>
            <a:chOff x="10094760" y="621204"/>
            <a:chExt cx="1354470" cy="1794807"/>
          </a:xfrm>
        </p:grpSpPr>
        <p:sp>
          <p:nvSpPr>
            <p:cNvPr id="42" name="Google Shape;42;p4"/>
            <p:cNvSpPr/>
            <p:nvPr/>
          </p:nvSpPr>
          <p:spPr>
            <a:xfrm>
              <a:off x="10546333" y="621204"/>
              <a:ext cx="902773" cy="897465"/>
            </a:xfrm>
            <a:custGeom>
              <a:rect b="b" l="l" r="r" t="t"/>
              <a:pathLst>
                <a:path extrusionOk="0" h="897465" w="902773">
                  <a:moveTo>
                    <a:pt x="902773" y="0"/>
                  </a:moveTo>
                  <a:lnTo>
                    <a:pt x="902773" y="897466"/>
                  </a:lnTo>
                  <a:lnTo>
                    <a:pt x="451325" y="897466"/>
                  </a:lnTo>
                  <a:lnTo>
                    <a:pt x="451325" y="448671"/>
                  </a:lnTo>
                  <a:lnTo>
                    <a:pt x="0" y="448671"/>
                  </a:lnTo>
                  <a:lnTo>
                    <a:pt x="0" y="0"/>
                  </a:lnTo>
                  <a:lnTo>
                    <a:pt x="902773" y="0"/>
                  </a:lnTo>
                  <a:close/>
                </a:path>
              </a:pathLst>
            </a:custGeom>
            <a:solidFill>
              <a:srgbClr val="C9E2D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10094760" y="1069874"/>
              <a:ext cx="902897" cy="897342"/>
            </a:xfrm>
            <a:custGeom>
              <a:rect b="b" l="l" r="r" t="t"/>
              <a:pathLst>
                <a:path extrusionOk="0" h="897342" w="902897">
                  <a:moveTo>
                    <a:pt x="902898" y="448795"/>
                  </a:moveTo>
                  <a:lnTo>
                    <a:pt x="902898" y="897342"/>
                  </a:lnTo>
                  <a:lnTo>
                    <a:pt x="0" y="897342"/>
                  </a:lnTo>
                  <a:lnTo>
                    <a:pt x="0" y="0"/>
                  </a:lnTo>
                  <a:lnTo>
                    <a:pt x="451573" y="0"/>
                  </a:lnTo>
                  <a:lnTo>
                    <a:pt x="451573" y="448795"/>
                  </a:lnTo>
                  <a:lnTo>
                    <a:pt x="902898" y="448795"/>
                  </a:lnTo>
                  <a:close/>
                </a:path>
              </a:pathLst>
            </a:custGeom>
            <a:solidFill>
              <a:srgbClr val="C9E2D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10997657" y="1967217"/>
              <a:ext cx="451573" cy="448794"/>
            </a:xfrm>
            <a:custGeom>
              <a:rect b="b" l="l" r="r" t="t"/>
              <a:pathLst>
                <a:path extrusionOk="0" h="448794" w="451573">
                  <a:moveTo>
                    <a:pt x="0" y="0"/>
                  </a:moveTo>
                  <a:lnTo>
                    <a:pt x="451573" y="0"/>
                  </a:lnTo>
                  <a:lnTo>
                    <a:pt x="451573" y="448795"/>
                  </a:lnTo>
                  <a:lnTo>
                    <a:pt x="0" y="448795"/>
                  </a:lnTo>
                  <a:close/>
                </a:path>
              </a:pathLst>
            </a:custGeom>
            <a:solidFill>
              <a:srgbClr val="C9E2D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1_Picture with Caption">
    <p:bg>
      <p:bgPr>
        <a:solidFill>
          <a:srgbClr val="FFFFFF"/>
        </a:solidFill>
      </p:bgPr>
    </p:bg>
    <p:spTree>
      <p:nvGrpSpPr>
        <p:cNvPr id="354" name="Shape 354"/>
        <p:cNvGrpSpPr/>
        <p:nvPr/>
      </p:nvGrpSpPr>
      <p:grpSpPr>
        <a:xfrm>
          <a:off x="0" y="0"/>
          <a:ext cx="0" cy="0"/>
          <a:chOff x="0" y="0"/>
          <a:chExt cx="0" cy="0"/>
        </a:xfrm>
      </p:grpSpPr>
      <p:sp>
        <p:nvSpPr>
          <p:cNvPr id="355" name="Google Shape;355;p31"/>
          <p:cNvSpPr/>
          <p:nvPr>
            <p:ph idx="2" type="pic"/>
          </p:nvPr>
        </p:nvSpPr>
        <p:spPr>
          <a:xfrm>
            <a:off x="6728885" y="0"/>
            <a:ext cx="5463116" cy="6807994"/>
          </a:xfrm>
          <a:prstGeom prst="rect">
            <a:avLst/>
          </a:prstGeom>
          <a:noFill/>
          <a:ln>
            <a:noFill/>
          </a:ln>
        </p:spPr>
      </p:sp>
      <p:sp>
        <p:nvSpPr>
          <p:cNvPr id="356" name="Google Shape;356;p31"/>
          <p:cNvSpPr txBox="1"/>
          <p:nvPr>
            <p:ph idx="1" type="body"/>
          </p:nvPr>
        </p:nvSpPr>
        <p:spPr>
          <a:xfrm>
            <a:off x="461176" y="1499617"/>
            <a:ext cx="5634823" cy="3558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600"/>
              <a:buNone/>
              <a:defRPr b="1" sz="1800">
                <a:solidFill>
                  <a:schemeClr val="accent2"/>
                </a:solidFill>
              </a:defRPr>
            </a:lvl1pPr>
            <a:lvl2pPr indent="-342900" lvl="1" marL="914400" algn="l">
              <a:lnSpc>
                <a:spcPct val="90000"/>
              </a:lnSpc>
              <a:spcBef>
                <a:spcPts val="450"/>
              </a:spcBef>
              <a:spcAft>
                <a:spcPts val="0"/>
              </a:spcAft>
              <a:buClr>
                <a:schemeClr val="accent3"/>
              </a:buClr>
              <a:buSzPts val="1800"/>
              <a:buFont typeface="Noto Sans Symbols"/>
              <a:buChar char="▪"/>
              <a:defRPr sz="1800"/>
            </a:lvl2pPr>
            <a:lvl3pPr indent="-342900" lvl="2" marL="1371600" algn="l">
              <a:lnSpc>
                <a:spcPct val="90000"/>
              </a:lnSpc>
              <a:spcBef>
                <a:spcPts val="450"/>
              </a:spcBef>
              <a:spcAft>
                <a:spcPts val="0"/>
              </a:spcAft>
              <a:buClr>
                <a:schemeClr val="accent3"/>
              </a:buClr>
              <a:buSzPts val="1800"/>
              <a:buFont typeface="Noto Sans Symbols"/>
              <a:buChar char="▪"/>
              <a:defRPr sz="1800"/>
            </a:lvl3pPr>
            <a:lvl4pPr indent="-342900" lvl="3" marL="1828800" algn="l">
              <a:lnSpc>
                <a:spcPct val="90000"/>
              </a:lnSpc>
              <a:spcBef>
                <a:spcPts val="450"/>
              </a:spcBef>
              <a:spcAft>
                <a:spcPts val="0"/>
              </a:spcAft>
              <a:buClr>
                <a:schemeClr val="accent3"/>
              </a:buClr>
              <a:buSzPts val="1800"/>
              <a:buFont typeface="Noto Sans Symbols"/>
              <a:buChar char="▪"/>
              <a:defRPr sz="1800"/>
            </a:lvl4pPr>
            <a:lvl5pPr indent="-228600" lvl="4" marL="2286000" algn="l">
              <a:lnSpc>
                <a:spcPct val="90000"/>
              </a:lnSpc>
              <a:spcBef>
                <a:spcPts val="450"/>
              </a:spcBef>
              <a:spcAft>
                <a:spcPts val="0"/>
              </a:spcAft>
              <a:buSzPts val="1000"/>
              <a:buNone/>
              <a:defRPr sz="900"/>
            </a:lvl5pPr>
            <a:lvl6pPr indent="-228600" lvl="5" marL="2743200" algn="l">
              <a:lnSpc>
                <a:spcPct val="90000"/>
              </a:lnSpc>
              <a:spcBef>
                <a:spcPts val="450"/>
              </a:spcBef>
              <a:spcAft>
                <a:spcPts val="0"/>
              </a:spcAft>
              <a:buClr>
                <a:schemeClr val="dk1"/>
              </a:buClr>
              <a:buSzPts val="1000"/>
              <a:buNone/>
              <a:defRPr sz="900"/>
            </a:lvl6pPr>
            <a:lvl7pPr indent="-228600" lvl="6" marL="3200400" algn="l">
              <a:lnSpc>
                <a:spcPct val="90000"/>
              </a:lnSpc>
              <a:spcBef>
                <a:spcPts val="450"/>
              </a:spcBef>
              <a:spcAft>
                <a:spcPts val="0"/>
              </a:spcAft>
              <a:buClr>
                <a:schemeClr val="dk1"/>
              </a:buClr>
              <a:buSzPts val="1000"/>
              <a:buNone/>
              <a:defRPr sz="900"/>
            </a:lvl7pPr>
            <a:lvl8pPr indent="-228600" lvl="7" marL="3657600" algn="l">
              <a:lnSpc>
                <a:spcPct val="90000"/>
              </a:lnSpc>
              <a:spcBef>
                <a:spcPts val="450"/>
              </a:spcBef>
              <a:spcAft>
                <a:spcPts val="0"/>
              </a:spcAft>
              <a:buClr>
                <a:schemeClr val="dk1"/>
              </a:buClr>
              <a:buSzPts val="1000"/>
              <a:buNone/>
              <a:defRPr sz="900"/>
            </a:lvl8pPr>
            <a:lvl9pPr indent="-228600" lvl="8" marL="4114800" algn="l">
              <a:lnSpc>
                <a:spcPct val="90000"/>
              </a:lnSpc>
              <a:spcBef>
                <a:spcPts val="450"/>
              </a:spcBef>
              <a:spcAft>
                <a:spcPts val="0"/>
              </a:spcAft>
              <a:buClr>
                <a:schemeClr val="dk1"/>
              </a:buClr>
              <a:buSzPts val="1000"/>
              <a:buNone/>
              <a:defRPr sz="900"/>
            </a:lvl9pPr>
          </a:lstStyle>
          <a:p/>
        </p:txBody>
      </p:sp>
      <p:sp>
        <p:nvSpPr>
          <p:cNvPr id="357" name="Google Shape;357;p31"/>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lt2"/>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lt2"/>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lt2"/>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lt2"/>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lt2"/>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lt2"/>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lt2"/>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lt2"/>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lt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358" name="Google Shape;358;p31"/>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359" name="Google Shape;359;p31"/>
          <p:cNvSpPr txBox="1"/>
          <p:nvPr/>
        </p:nvSpPr>
        <p:spPr>
          <a:xfrm>
            <a:off x="9225405" y="6320634"/>
            <a:ext cx="2743200" cy="365125"/>
          </a:xfrm>
          <a:prstGeom prst="rect">
            <a:avLst/>
          </a:prstGeom>
          <a:noFill/>
          <a:ln>
            <a:noFill/>
          </a:ln>
        </p:spPr>
        <p:txBody>
          <a:bodyPr anchorCtr="0" anchor="ctr" bIns="54825" lIns="109700" spcFirstLastPara="1" rIns="109700" wrap="square" tIns="54825">
            <a:noAutofit/>
          </a:bodyPr>
          <a:lstStyle/>
          <a:p>
            <a:pPr indent="0" lvl="0" marL="0" marR="0" rtl="0" algn="r">
              <a:lnSpc>
                <a:spcPct val="100000"/>
              </a:lnSpc>
              <a:spcBef>
                <a:spcPts val="0"/>
              </a:spcBef>
              <a:spcAft>
                <a:spcPts val="0"/>
              </a:spcAft>
              <a:buClr>
                <a:srgbClr val="000000"/>
              </a:buClr>
              <a:buSzPts val="1080"/>
              <a:buFont typeface="Arial"/>
              <a:buNone/>
            </a:pPr>
            <a:fld id="{00000000-1234-1234-1234-123412341234}" type="slidenum">
              <a:rPr b="1" i="0" lang="en-US" sz="1080" u="none" cap="none" strike="noStrike">
                <a:solidFill>
                  <a:schemeClr val="dk1"/>
                </a:solidFill>
                <a:latin typeface="Georgia"/>
                <a:ea typeface="Georgia"/>
                <a:cs typeface="Georgia"/>
                <a:sym typeface="Georgia"/>
              </a:rPr>
              <a:t>‹#›</a:t>
            </a:fld>
            <a:endParaRPr b="1" i="0" sz="1080" u="none" cap="none" strike="noStrike">
              <a:solidFill>
                <a:schemeClr val="dk1"/>
              </a:solidFill>
              <a:latin typeface="Georgia"/>
              <a:ea typeface="Georgia"/>
              <a:cs typeface="Georgia"/>
              <a:sym typeface="Georgia"/>
            </a:endParaRPr>
          </a:p>
        </p:txBody>
      </p:sp>
      <p:sp>
        <p:nvSpPr>
          <p:cNvPr id="360" name="Google Shape;360;p31"/>
          <p:cNvSpPr txBox="1"/>
          <p:nvPr>
            <p:ph idx="3" type="body"/>
          </p:nvPr>
        </p:nvSpPr>
        <p:spPr>
          <a:xfrm>
            <a:off x="461176" y="1977735"/>
            <a:ext cx="5634824" cy="416970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160"/>
              </a:spcBef>
              <a:spcAft>
                <a:spcPts val="0"/>
              </a:spcAft>
              <a:buSzPts val="1800"/>
              <a:buNone/>
              <a:defRPr b="1" i="0">
                <a:solidFill>
                  <a:schemeClr val="dk2"/>
                </a:solidFill>
                <a:latin typeface="Georgia"/>
                <a:ea typeface="Georgia"/>
                <a:cs typeface="Georgia"/>
                <a:sym typeface="Georgia"/>
              </a:defRPr>
            </a:lvl1pPr>
            <a:lvl2pPr indent="-228600" lvl="1" marL="914400" algn="l">
              <a:lnSpc>
                <a:spcPct val="100000"/>
              </a:lnSpc>
              <a:spcBef>
                <a:spcPts val="0"/>
              </a:spcBef>
              <a:spcAft>
                <a:spcPts val="0"/>
              </a:spcAft>
              <a:buSzPts val="1800"/>
              <a:buNone/>
              <a:defRPr sz="1800">
                <a:solidFill>
                  <a:schemeClr val="dk2"/>
                </a:solidFill>
              </a:defRPr>
            </a:lvl2pPr>
            <a:lvl3pPr indent="-323850" lvl="2" marL="1371600" algn="l">
              <a:lnSpc>
                <a:spcPct val="100000"/>
              </a:lnSpc>
              <a:spcBef>
                <a:spcPts val="1500"/>
              </a:spcBef>
              <a:spcAft>
                <a:spcPts val="0"/>
              </a:spcAft>
              <a:buSzPts val="1500"/>
              <a:buFont typeface="Noto Sans Symbols"/>
              <a:buChar char="▪"/>
              <a:defRPr sz="2000"/>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1" name="Google Shape;361;p31"/>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2" name="Google Shape;362;p31"/>
          <p:cNvSpPr txBox="1"/>
          <p:nvPr>
            <p:ph type="title"/>
          </p:nvPr>
        </p:nvSpPr>
        <p:spPr>
          <a:xfrm>
            <a:off x="461178" y="457199"/>
            <a:ext cx="5634821" cy="920181"/>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63" name="Google Shape;363;p31"/>
          <p:cNvGrpSpPr/>
          <p:nvPr/>
        </p:nvGrpSpPr>
        <p:grpSpPr>
          <a:xfrm>
            <a:off x="210281" y="6406259"/>
            <a:ext cx="183059" cy="242571"/>
            <a:chOff x="5097417" y="6406259"/>
            <a:chExt cx="183059" cy="242571"/>
          </a:xfrm>
        </p:grpSpPr>
        <p:sp>
          <p:nvSpPr>
            <p:cNvPr id="364" name="Google Shape;364;p31"/>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5" name="Google Shape;365;p31"/>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6" name="Google Shape;366;p31"/>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1_Picture with Caption 2">
    <p:bg>
      <p:bgPr>
        <a:solidFill>
          <a:srgbClr val="FFFFFF"/>
        </a:solidFill>
      </p:bgPr>
    </p:bg>
    <p:spTree>
      <p:nvGrpSpPr>
        <p:cNvPr id="367" name="Shape 367"/>
        <p:cNvGrpSpPr/>
        <p:nvPr/>
      </p:nvGrpSpPr>
      <p:grpSpPr>
        <a:xfrm>
          <a:off x="0" y="0"/>
          <a:ext cx="0" cy="0"/>
          <a:chOff x="0" y="0"/>
          <a:chExt cx="0" cy="0"/>
        </a:xfrm>
      </p:grpSpPr>
      <p:sp>
        <p:nvSpPr>
          <p:cNvPr id="368" name="Google Shape;368;p32"/>
          <p:cNvSpPr/>
          <p:nvPr>
            <p:ph idx="2" type="pic"/>
          </p:nvPr>
        </p:nvSpPr>
        <p:spPr>
          <a:xfrm>
            <a:off x="461176" y="1917663"/>
            <a:ext cx="5634823" cy="3899271"/>
          </a:xfrm>
          <a:prstGeom prst="rect">
            <a:avLst/>
          </a:prstGeom>
          <a:noFill/>
          <a:ln>
            <a:noFill/>
          </a:ln>
        </p:spPr>
      </p:sp>
      <p:sp>
        <p:nvSpPr>
          <p:cNvPr id="369" name="Google Shape;369;p32"/>
          <p:cNvSpPr txBox="1"/>
          <p:nvPr>
            <p:ph idx="1" type="body"/>
          </p:nvPr>
        </p:nvSpPr>
        <p:spPr>
          <a:xfrm>
            <a:off x="461176" y="1499616"/>
            <a:ext cx="5634823" cy="29581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600"/>
              <a:buNone/>
              <a:defRPr b="1" sz="1800">
                <a:solidFill>
                  <a:schemeClr val="accent2"/>
                </a:solidFill>
              </a:defRPr>
            </a:lvl1pPr>
            <a:lvl2pPr indent="-342900" lvl="1" marL="914400" algn="l">
              <a:lnSpc>
                <a:spcPct val="90000"/>
              </a:lnSpc>
              <a:spcBef>
                <a:spcPts val="450"/>
              </a:spcBef>
              <a:spcAft>
                <a:spcPts val="0"/>
              </a:spcAft>
              <a:buClr>
                <a:schemeClr val="accent3"/>
              </a:buClr>
              <a:buSzPts val="1800"/>
              <a:buFont typeface="Noto Sans Symbols"/>
              <a:buChar char="▪"/>
              <a:defRPr sz="1800"/>
            </a:lvl2pPr>
            <a:lvl3pPr indent="-342900" lvl="2" marL="1371600" algn="l">
              <a:lnSpc>
                <a:spcPct val="90000"/>
              </a:lnSpc>
              <a:spcBef>
                <a:spcPts val="450"/>
              </a:spcBef>
              <a:spcAft>
                <a:spcPts val="0"/>
              </a:spcAft>
              <a:buClr>
                <a:schemeClr val="accent3"/>
              </a:buClr>
              <a:buSzPts val="1800"/>
              <a:buFont typeface="Noto Sans Symbols"/>
              <a:buChar char="▪"/>
              <a:defRPr sz="1800"/>
            </a:lvl3pPr>
            <a:lvl4pPr indent="-342900" lvl="3" marL="1828800" algn="l">
              <a:lnSpc>
                <a:spcPct val="90000"/>
              </a:lnSpc>
              <a:spcBef>
                <a:spcPts val="450"/>
              </a:spcBef>
              <a:spcAft>
                <a:spcPts val="0"/>
              </a:spcAft>
              <a:buClr>
                <a:schemeClr val="accent3"/>
              </a:buClr>
              <a:buSzPts val="1800"/>
              <a:buFont typeface="Noto Sans Symbols"/>
              <a:buChar char="▪"/>
              <a:defRPr sz="1800"/>
            </a:lvl4pPr>
            <a:lvl5pPr indent="-228600" lvl="4" marL="2286000" algn="l">
              <a:lnSpc>
                <a:spcPct val="90000"/>
              </a:lnSpc>
              <a:spcBef>
                <a:spcPts val="450"/>
              </a:spcBef>
              <a:spcAft>
                <a:spcPts val="0"/>
              </a:spcAft>
              <a:buSzPts val="1000"/>
              <a:buNone/>
              <a:defRPr sz="900"/>
            </a:lvl5pPr>
            <a:lvl6pPr indent="-228600" lvl="5" marL="2743200" algn="l">
              <a:lnSpc>
                <a:spcPct val="90000"/>
              </a:lnSpc>
              <a:spcBef>
                <a:spcPts val="450"/>
              </a:spcBef>
              <a:spcAft>
                <a:spcPts val="0"/>
              </a:spcAft>
              <a:buClr>
                <a:schemeClr val="dk1"/>
              </a:buClr>
              <a:buSzPts val="1000"/>
              <a:buNone/>
              <a:defRPr sz="900"/>
            </a:lvl6pPr>
            <a:lvl7pPr indent="-228600" lvl="6" marL="3200400" algn="l">
              <a:lnSpc>
                <a:spcPct val="90000"/>
              </a:lnSpc>
              <a:spcBef>
                <a:spcPts val="450"/>
              </a:spcBef>
              <a:spcAft>
                <a:spcPts val="0"/>
              </a:spcAft>
              <a:buClr>
                <a:schemeClr val="dk1"/>
              </a:buClr>
              <a:buSzPts val="1000"/>
              <a:buNone/>
              <a:defRPr sz="900"/>
            </a:lvl7pPr>
            <a:lvl8pPr indent="-228600" lvl="7" marL="3657600" algn="l">
              <a:lnSpc>
                <a:spcPct val="90000"/>
              </a:lnSpc>
              <a:spcBef>
                <a:spcPts val="450"/>
              </a:spcBef>
              <a:spcAft>
                <a:spcPts val="0"/>
              </a:spcAft>
              <a:buClr>
                <a:schemeClr val="dk1"/>
              </a:buClr>
              <a:buSzPts val="1000"/>
              <a:buNone/>
              <a:defRPr sz="900"/>
            </a:lvl8pPr>
            <a:lvl9pPr indent="-228600" lvl="8" marL="4114800" algn="l">
              <a:lnSpc>
                <a:spcPct val="90000"/>
              </a:lnSpc>
              <a:spcBef>
                <a:spcPts val="450"/>
              </a:spcBef>
              <a:spcAft>
                <a:spcPts val="0"/>
              </a:spcAft>
              <a:buClr>
                <a:schemeClr val="dk1"/>
              </a:buClr>
              <a:buSzPts val="1000"/>
              <a:buNone/>
              <a:defRPr sz="900"/>
            </a:lvl9pPr>
          </a:lstStyle>
          <a:p/>
        </p:txBody>
      </p:sp>
      <p:sp>
        <p:nvSpPr>
          <p:cNvPr id="370" name="Google Shape;370;p32"/>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1" name="Google Shape;371;p32"/>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rgbClr val="000000"/>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rgbClr val="000000"/>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rgbClr val="000000"/>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rgbClr val="000000"/>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rgbClr val="000000"/>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rgbClr val="000000"/>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rgbClr val="000000"/>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rgbClr val="000000"/>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rgbClr val="000000"/>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372" name="Google Shape;372;p32"/>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373" name="Google Shape;373;p32"/>
          <p:cNvSpPr txBox="1"/>
          <p:nvPr>
            <p:ph idx="3" type="body"/>
          </p:nvPr>
        </p:nvSpPr>
        <p:spPr>
          <a:xfrm>
            <a:off x="6489291" y="457201"/>
            <a:ext cx="5402143" cy="535973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800"/>
              </a:spcBef>
              <a:spcAft>
                <a:spcPts val="0"/>
              </a:spcAft>
              <a:buSzPts val="2400"/>
              <a:buNone/>
              <a:defRPr b="1" i="0" sz="2400">
                <a:solidFill>
                  <a:schemeClr val="dk2"/>
                </a:solidFill>
                <a:latin typeface="Georgia"/>
                <a:ea typeface="Georgia"/>
                <a:cs typeface="Georgia"/>
                <a:sym typeface="Georgia"/>
              </a:defRPr>
            </a:lvl1pPr>
            <a:lvl2pPr indent="-327660" lvl="1" marL="914400" algn="l">
              <a:lnSpc>
                <a:spcPct val="100000"/>
              </a:lnSpc>
              <a:spcBef>
                <a:spcPts val="600"/>
              </a:spcBef>
              <a:spcAft>
                <a:spcPts val="0"/>
              </a:spcAft>
              <a:buSzPts val="1560"/>
              <a:buChar char="▪"/>
              <a:defRPr sz="1560">
                <a:solidFill>
                  <a:schemeClr val="dk2"/>
                </a:solidFill>
              </a:defRPr>
            </a:lvl2pPr>
            <a:lvl3pPr indent="-302894" lvl="2" marL="1371600" algn="l">
              <a:lnSpc>
                <a:spcPct val="100000"/>
              </a:lnSpc>
              <a:spcBef>
                <a:spcPts val="600"/>
              </a:spcBef>
              <a:spcAft>
                <a:spcPts val="0"/>
              </a:spcAft>
              <a:buSzPts val="1170"/>
              <a:buChar char="▪"/>
              <a:defRPr sz="1560">
                <a:solidFill>
                  <a:schemeClr val="dk2"/>
                </a:solidFill>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4" name="Google Shape;374;p32"/>
          <p:cNvSpPr txBox="1"/>
          <p:nvPr>
            <p:ph type="title"/>
          </p:nvPr>
        </p:nvSpPr>
        <p:spPr>
          <a:xfrm>
            <a:off x="461178" y="457199"/>
            <a:ext cx="5634821" cy="920181"/>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75" name="Google Shape;375;p32"/>
          <p:cNvGrpSpPr/>
          <p:nvPr/>
        </p:nvGrpSpPr>
        <p:grpSpPr>
          <a:xfrm>
            <a:off x="210281" y="6406259"/>
            <a:ext cx="183059" cy="242571"/>
            <a:chOff x="5097417" y="6406259"/>
            <a:chExt cx="183059" cy="242571"/>
          </a:xfrm>
        </p:grpSpPr>
        <p:sp>
          <p:nvSpPr>
            <p:cNvPr id="376" name="Google Shape;376;p32"/>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7" name="Google Shape;377;p32"/>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8" name="Google Shape;378;p32"/>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p:cSld name="8_Title Slide 2">
    <p:bg>
      <p:bgPr>
        <a:solidFill>
          <a:srgbClr val="FFFFFF"/>
        </a:solidFill>
      </p:bgPr>
    </p:bg>
    <p:spTree>
      <p:nvGrpSpPr>
        <p:cNvPr id="379" name="Shape 379"/>
        <p:cNvGrpSpPr/>
        <p:nvPr/>
      </p:nvGrpSpPr>
      <p:grpSpPr>
        <a:xfrm>
          <a:off x="0" y="0"/>
          <a:ext cx="0" cy="0"/>
          <a:chOff x="0" y="0"/>
          <a:chExt cx="0" cy="0"/>
        </a:xfrm>
      </p:grpSpPr>
      <p:sp>
        <p:nvSpPr>
          <p:cNvPr id="380" name="Google Shape;380;p33"/>
          <p:cNvSpPr txBox="1"/>
          <p:nvPr>
            <p:ph type="ctrTitle"/>
          </p:nvPr>
        </p:nvSpPr>
        <p:spPr>
          <a:xfrm>
            <a:off x="658368" y="2133705"/>
            <a:ext cx="5793581" cy="1076707"/>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1" name="Google Shape;381;p33"/>
          <p:cNvSpPr txBox="1"/>
          <p:nvPr>
            <p:ph idx="1" type="subTitle"/>
          </p:nvPr>
        </p:nvSpPr>
        <p:spPr>
          <a:xfrm>
            <a:off x="658370" y="3251226"/>
            <a:ext cx="5793580" cy="3963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1800">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spTree>
  </p:cSld>
  <p:clrMapOvr>
    <a:masterClrMapping/>
  </p:clrMapOvr>
  <p:extLst>
    <p:ext uri="{DCECCB84-F9BA-43D5-87BE-67443E8EF086}">
      <p15:sldGuideLst>
        <p15:guide id="1" orient="horz" pos="388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p:cSld name="12_Title Slide">
    <p:bg>
      <p:bgPr>
        <a:solidFill>
          <a:srgbClr val="FFFFFF"/>
        </a:solidFill>
      </p:bgPr>
    </p:bg>
    <p:spTree>
      <p:nvGrpSpPr>
        <p:cNvPr id="382" name="Shape 382"/>
        <p:cNvGrpSpPr/>
        <p:nvPr/>
      </p:nvGrpSpPr>
      <p:grpSpPr>
        <a:xfrm>
          <a:off x="0" y="0"/>
          <a:ext cx="0" cy="0"/>
          <a:chOff x="0" y="0"/>
          <a:chExt cx="0" cy="0"/>
        </a:xfrm>
      </p:grpSpPr>
      <p:sp>
        <p:nvSpPr>
          <p:cNvPr id="383" name="Google Shape;383;p34"/>
          <p:cNvSpPr/>
          <p:nvPr>
            <p:ph idx="2" type="pic"/>
          </p:nvPr>
        </p:nvSpPr>
        <p:spPr>
          <a:xfrm>
            <a:off x="0" y="0"/>
            <a:ext cx="12192000" cy="6858000"/>
          </a:xfrm>
          <a:prstGeom prst="rect">
            <a:avLst/>
          </a:prstGeom>
          <a:noFill/>
          <a:ln>
            <a:noFill/>
          </a:ln>
        </p:spPr>
      </p:sp>
      <p:sp>
        <p:nvSpPr>
          <p:cNvPr id="384" name="Google Shape;384;p34"/>
          <p:cNvSpPr txBox="1"/>
          <p:nvPr>
            <p:ph type="ctrTitle"/>
          </p:nvPr>
        </p:nvSpPr>
        <p:spPr>
          <a:xfrm>
            <a:off x="658368" y="2133705"/>
            <a:ext cx="5793581"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85" name="Google Shape;385;p34"/>
          <p:cNvGrpSpPr/>
          <p:nvPr/>
        </p:nvGrpSpPr>
        <p:grpSpPr>
          <a:xfrm>
            <a:off x="210281" y="6406259"/>
            <a:ext cx="183059" cy="242571"/>
            <a:chOff x="5097417" y="6406259"/>
            <a:chExt cx="183059" cy="242571"/>
          </a:xfrm>
        </p:grpSpPr>
        <p:sp>
          <p:nvSpPr>
            <p:cNvPr id="386" name="Google Shape;386;p34"/>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7" name="Google Shape;387;p34"/>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8" name="Google Shape;388;p34"/>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orient="horz" pos="388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rgbClr val="FFFFFF"/>
        </a:solidFill>
      </p:bgPr>
    </p:bg>
    <p:spTree>
      <p:nvGrpSpPr>
        <p:cNvPr id="389" name="Shape 389"/>
        <p:cNvGrpSpPr/>
        <p:nvPr/>
      </p:nvGrpSpPr>
      <p:grpSpPr>
        <a:xfrm>
          <a:off x="0" y="0"/>
          <a:ext cx="0" cy="0"/>
          <a:chOff x="0" y="0"/>
          <a:chExt cx="0" cy="0"/>
        </a:xfrm>
      </p:grpSpPr>
      <p:sp>
        <p:nvSpPr>
          <p:cNvPr id="390" name="Google Shape;390;p35"/>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1" name="Google Shape;391;p35"/>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392" name="Google Shape;392;p35"/>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393" name="Google Shape;393;p35"/>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94" name="Google Shape;394;p35"/>
          <p:cNvGrpSpPr/>
          <p:nvPr/>
        </p:nvGrpSpPr>
        <p:grpSpPr>
          <a:xfrm>
            <a:off x="210281" y="6406259"/>
            <a:ext cx="183059" cy="242571"/>
            <a:chOff x="5097417" y="6406259"/>
            <a:chExt cx="183059" cy="242571"/>
          </a:xfrm>
        </p:grpSpPr>
        <p:sp>
          <p:nvSpPr>
            <p:cNvPr id="395" name="Google Shape;395;p35"/>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6" name="Google Shape;396;p35"/>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7" name="Google Shape;397;p35"/>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12_Title Slide 2">
    <p:bg>
      <p:bgPr>
        <a:solidFill>
          <a:schemeClr val="dk2"/>
        </a:solidFill>
      </p:bgPr>
    </p:bg>
    <p:spTree>
      <p:nvGrpSpPr>
        <p:cNvPr id="398" name="Shape 398"/>
        <p:cNvGrpSpPr/>
        <p:nvPr/>
      </p:nvGrpSpPr>
      <p:grpSpPr>
        <a:xfrm>
          <a:off x="0" y="0"/>
          <a:ext cx="0" cy="0"/>
          <a:chOff x="0" y="0"/>
          <a:chExt cx="0" cy="0"/>
        </a:xfrm>
      </p:grpSpPr>
      <p:sp>
        <p:nvSpPr>
          <p:cNvPr id="399" name="Google Shape;399;p36"/>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400" name="Google Shape;400;p36"/>
          <p:cNvSpPr txBox="1"/>
          <p:nvPr>
            <p:ph type="title"/>
          </p:nvPr>
        </p:nvSpPr>
        <p:spPr>
          <a:xfrm>
            <a:off x="461179" y="457200"/>
            <a:ext cx="4467814" cy="1005840"/>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01" name="Google Shape;401;p36"/>
          <p:cNvGrpSpPr/>
          <p:nvPr/>
        </p:nvGrpSpPr>
        <p:grpSpPr>
          <a:xfrm>
            <a:off x="4980048" y="0"/>
            <a:ext cx="1463040" cy="1463040"/>
            <a:chOff x="3735036" y="0"/>
            <a:chExt cx="1097280" cy="1219200"/>
          </a:xfrm>
        </p:grpSpPr>
        <p:sp>
          <p:nvSpPr>
            <p:cNvPr id="402" name="Google Shape;402;p36"/>
            <p:cNvSpPr/>
            <p:nvPr/>
          </p:nvSpPr>
          <p:spPr>
            <a:xfrm>
              <a:off x="4283676" y="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03" name="Google Shape;403;p36"/>
            <p:cNvSpPr/>
            <p:nvPr/>
          </p:nvSpPr>
          <p:spPr>
            <a:xfrm>
              <a:off x="3735036" y="60960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grpSp>
      <p:sp>
        <p:nvSpPr>
          <p:cNvPr id="404" name="Google Shape;404;p36"/>
          <p:cNvSpPr/>
          <p:nvPr/>
        </p:nvSpPr>
        <p:spPr>
          <a:xfrm>
            <a:off x="11480800" y="2423160"/>
            <a:ext cx="731520" cy="21945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05" name="Google Shape;405;p36"/>
          <p:cNvSpPr/>
          <p:nvPr/>
        </p:nvSpPr>
        <p:spPr>
          <a:xfrm>
            <a:off x="325120" y="5814649"/>
            <a:ext cx="1463040" cy="6583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06" name="Google Shape;406;p36"/>
          <p:cNvSpPr/>
          <p:nvPr/>
        </p:nvSpPr>
        <p:spPr>
          <a:xfrm>
            <a:off x="8390340" y="1417320"/>
            <a:ext cx="731520" cy="7315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07" name="Google Shape;407;p36"/>
          <p:cNvSpPr/>
          <p:nvPr/>
        </p:nvSpPr>
        <p:spPr>
          <a:xfrm rot="5400000">
            <a:off x="9367520" y="4709161"/>
            <a:ext cx="1498875" cy="1498875"/>
          </a:xfrm>
          <a:custGeom>
            <a:rect b="b" l="l" r="r" t="t"/>
            <a:pathLst>
              <a:path extrusionOk="0" h="1498875" w="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5_Title and Content">
    <p:bg>
      <p:bgPr>
        <a:solidFill>
          <a:schemeClr val="dk1"/>
        </a:solidFill>
      </p:bgPr>
    </p:bg>
    <p:spTree>
      <p:nvGrpSpPr>
        <p:cNvPr id="408" name="Shape 408"/>
        <p:cNvGrpSpPr/>
        <p:nvPr/>
      </p:nvGrpSpPr>
      <p:grpSpPr>
        <a:xfrm>
          <a:off x="0" y="0"/>
          <a:ext cx="0" cy="0"/>
          <a:chOff x="0" y="0"/>
          <a:chExt cx="0" cy="0"/>
        </a:xfrm>
      </p:grpSpPr>
      <p:sp>
        <p:nvSpPr>
          <p:cNvPr id="409" name="Google Shape;409;p37"/>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0" name="Google Shape;410;p37"/>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rgbClr val="FFFFFF"/>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rgbClr val="FFFFFF"/>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rgbClr val="FFFFFF"/>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rgbClr val="FFFFFF"/>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rgbClr val="FFFFFF"/>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rgbClr val="FFFFFF"/>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rgbClr val="FFFFFF"/>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rgbClr val="FFFFFF"/>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411" name="Google Shape;411;p37"/>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412" name="Google Shape;412;p37"/>
          <p:cNvSpPr txBox="1"/>
          <p:nvPr>
            <p:ph idx="1" type="body"/>
          </p:nvPr>
        </p:nvSpPr>
        <p:spPr>
          <a:xfrm>
            <a:off x="461963" y="914400"/>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413" name="Google Shape;413;p37"/>
          <p:cNvSpPr txBox="1"/>
          <p:nvPr>
            <p:ph idx="2" type="body"/>
          </p:nvPr>
        </p:nvSpPr>
        <p:spPr>
          <a:xfrm>
            <a:off x="1291070" y="1917803"/>
            <a:ext cx="2574349" cy="69045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900"/>
              </a:spcBef>
              <a:spcAft>
                <a:spcPts val="0"/>
              </a:spcAft>
              <a:buSzPts val="2400"/>
              <a:buNone/>
              <a:defRPr b="1" i="0" sz="2000">
                <a:solidFill>
                  <a:srgbClr val="FFFFFF"/>
                </a:solidFill>
                <a:latin typeface="Georgia"/>
                <a:ea typeface="Georgia"/>
                <a:cs typeface="Georgia"/>
                <a:sym typeface="Georgia"/>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414" name="Google Shape;414;p37"/>
          <p:cNvSpPr txBox="1"/>
          <p:nvPr>
            <p:ph idx="3" type="body"/>
          </p:nvPr>
        </p:nvSpPr>
        <p:spPr>
          <a:xfrm>
            <a:off x="4757520" y="1917803"/>
            <a:ext cx="2574349" cy="690451"/>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900"/>
              </a:spcBef>
              <a:spcAft>
                <a:spcPts val="0"/>
              </a:spcAft>
              <a:buSzPts val="2400"/>
              <a:buNone/>
              <a:defRPr b="1" i="0" sz="2000">
                <a:solidFill>
                  <a:srgbClr val="FFFFFF"/>
                </a:solidFill>
                <a:latin typeface="Georgia"/>
                <a:ea typeface="Georgia"/>
                <a:cs typeface="Georgia"/>
                <a:sym typeface="Georgia"/>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415" name="Google Shape;415;p37"/>
          <p:cNvSpPr txBox="1"/>
          <p:nvPr>
            <p:ph idx="4" type="body"/>
          </p:nvPr>
        </p:nvSpPr>
        <p:spPr>
          <a:xfrm>
            <a:off x="8223972" y="1917803"/>
            <a:ext cx="2574349" cy="690451"/>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900"/>
              </a:spcBef>
              <a:spcAft>
                <a:spcPts val="0"/>
              </a:spcAft>
              <a:buSzPts val="2400"/>
              <a:buNone/>
              <a:defRPr b="1" i="0" sz="2000">
                <a:solidFill>
                  <a:srgbClr val="FFFFFF"/>
                </a:solidFill>
                <a:latin typeface="Georgia"/>
                <a:ea typeface="Georgia"/>
                <a:cs typeface="Georgia"/>
                <a:sym typeface="Georgia"/>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416" name="Google Shape;416;p37"/>
          <p:cNvSpPr txBox="1"/>
          <p:nvPr>
            <p:ph idx="5" type="body"/>
          </p:nvPr>
        </p:nvSpPr>
        <p:spPr>
          <a:xfrm>
            <a:off x="1291070" y="2677747"/>
            <a:ext cx="2574349" cy="3520652"/>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900"/>
              </a:spcBef>
              <a:spcAft>
                <a:spcPts val="0"/>
              </a:spcAft>
              <a:buSzPts val="1600"/>
              <a:buNone/>
              <a:defRPr b="0" sz="1800">
                <a:solidFill>
                  <a:srgbClr val="FFFFFF"/>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417" name="Google Shape;417;p37"/>
          <p:cNvSpPr txBox="1"/>
          <p:nvPr>
            <p:ph idx="6" type="body"/>
          </p:nvPr>
        </p:nvSpPr>
        <p:spPr>
          <a:xfrm>
            <a:off x="4761632" y="2677747"/>
            <a:ext cx="2574349" cy="3520652"/>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900"/>
              </a:spcBef>
              <a:spcAft>
                <a:spcPts val="0"/>
              </a:spcAft>
              <a:buSzPts val="1600"/>
              <a:buNone/>
              <a:defRPr b="0" sz="1800">
                <a:solidFill>
                  <a:srgbClr val="FFFFFF"/>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418" name="Google Shape;418;p37"/>
          <p:cNvSpPr txBox="1"/>
          <p:nvPr>
            <p:ph idx="7" type="body"/>
          </p:nvPr>
        </p:nvSpPr>
        <p:spPr>
          <a:xfrm>
            <a:off x="8228081" y="2677747"/>
            <a:ext cx="2570239" cy="3520652"/>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900"/>
              </a:spcBef>
              <a:spcAft>
                <a:spcPts val="0"/>
              </a:spcAft>
              <a:buSzPts val="1600"/>
              <a:buNone/>
              <a:defRPr b="0" sz="1800">
                <a:solidFill>
                  <a:srgbClr val="FFFFFF"/>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419" name="Google Shape;419;p37"/>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20" name="Google Shape;420;p37"/>
          <p:cNvGrpSpPr/>
          <p:nvPr/>
        </p:nvGrpSpPr>
        <p:grpSpPr>
          <a:xfrm>
            <a:off x="210281" y="6406259"/>
            <a:ext cx="183059" cy="242571"/>
            <a:chOff x="5097417" y="6406259"/>
            <a:chExt cx="183059" cy="242571"/>
          </a:xfrm>
        </p:grpSpPr>
        <p:sp>
          <p:nvSpPr>
            <p:cNvPr id="421" name="Google Shape;421;p37"/>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2" name="Google Shape;422;p37"/>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3" name="Google Shape;423;p37"/>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4">
    <p:bg>
      <p:bgPr>
        <a:solidFill>
          <a:schemeClr val="dk1"/>
        </a:solidFill>
      </p:bgPr>
    </p:bg>
    <p:spTree>
      <p:nvGrpSpPr>
        <p:cNvPr id="424" name="Shape 424"/>
        <p:cNvGrpSpPr/>
        <p:nvPr/>
      </p:nvGrpSpPr>
      <p:grpSpPr>
        <a:xfrm>
          <a:off x="0" y="0"/>
          <a:ext cx="0" cy="0"/>
          <a:chOff x="0" y="0"/>
          <a:chExt cx="0" cy="0"/>
        </a:xfrm>
      </p:grpSpPr>
      <p:sp>
        <p:nvSpPr>
          <p:cNvPr id="425" name="Google Shape;425;p38"/>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6" name="Google Shape;426;p38"/>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rgbClr val="FFFFFF"/>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rgbClr val="FFFFFF"/>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rgbClr val="FFFFFF"/>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rgbClr val="FFFFFF"/>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rgbClr val="FFFFFF"/>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rgbClr val="FFFFFF"/>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rgbClr val="FFFFFF"/>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rgbClr val="FFFFFF"/>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427" name="Google Shape;427;p38"/>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428" name="Google Shape;428;p38"/>
          <p:cNvSpPr txBox="1"/>
          <p:nvPr>
            <p:ph idx="1" type="body"/>
          </p:nvPr>
        </p:nvSpPr>
        <p:spPr>
          <a:xfrm>
            <a:off x="461178" y="1774209"/>
            <a:ext cx="11269647" cy="44027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accent3"/>
              </a:buClr>
              <a:buSzPts val="1800"/>
              <a:buFont typeface="Noto Sans Symbols"/>
              <a:buNone/>
              <a:defRPr sz="1800">
                <a:solidFill>
                  <a:srgbClr val="FFFFFF"/>
                </a:solidFill>
              </a:defRPr>
            </a:lvl1pPr>
            <a:lvl2pPr indent="-342900" lvl="1" marL="914400" algn="l">
              <a:lnSpc>
                <a:spcPct val="90000"/>
              </a:lnSpc>
              <a:spcBef>
                <a:spcPts val="1200"/>
              </a:spcBef>
              <a:spcAft>
                <a:spcPts val="0"/>
              </a:spcAft>
              <a:buClr>
                <a:schemeClr val="accent3"/>
              </a:buClr>
              <a:buSzPts val="1800"/>
              <a:buFont typeface="Noto Sans Symbols"/>
              <a:buChar char="▪"/>
              <a:defRPr sz="1800">
                <a:solidFill>
                  <a:srgbClr val="FFFFFF"/>
                </a:solidFill>
              </a:defRPr>
            </a:lvl2pPr>
            <a:lvl3pPr indent="-314325" lvl="2" marL="1371600" algn="l">
              <a:lnSpc>
                <a:spcPct val="90000"/>
              </a:lnSpc>
              <a:spcBef>
                <a:spcPts val="1200"/>
              </a:spcBef>
              <a:spcAft>
                <a:spcPts val="0"/>
              </a:spcAft>
              <a:buClr>
                <a:schemeClr val="accent3"/>
              </a:buClr>
              <a:buSzPts val="1350"/>
              <a:buFont typeface="Noto Sans Symbols"/>
              <a:buChar char="▪"/>
              <a:defRPr sz="1800">
                <a:solidFill>
                  <a:srgbClr val="FFFFFF"/>
                </a:solidFill>
              </a:defRPr>
            </a:lvl3pPr>
            <a:lvl4pPr indent="-342900" lvl="3" marL="1828800" algn="l">
              <a:lnSpc>
                <a:spcPct val="90000"/>
              </a:lnSpc>
              <a:spcBef>
                <a:spcPts val="1200"/>
              </a:spcBef>
              <a:spcAft>
                <a:spcPts val="0"/>
              </a:spcAft>
              <a:buClr>
                <a:schemeClr val="accent3"/>
              </a:buClr>
              <a:buSzPts val="1800"/>
              <a:buFont typeface="NTR"/>
              <a:buChar char="-"/>
              <a:defRPr sz="1800">
                <a:solidFill>
                  <a:srgbClr val="FFFFFF"/>
                </a:solidFill>
              </a:defRPr>
            </a:lvl4pPr>
            <a:lvl5pPr indent="-330200" lvl="4" marL="2286000" algn="l">
              <a:lnSpc>
                <a:spcPct val="90000"/>
              </a:lnSpc>
              <a:spcBef>
                <a:spcPts val="450"/>
              </a:spcBef>
              <a:spcAft>
                <a:spcPts val="0"/>
              </a:spcAft>
              <a:buSzPts val="1600"/>
              <a:buFont typeface="Noto Sans Symbols"/>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429" name="Google Shape;429;p38"/>
          <p:cNvSpPr txBox="1"/>
          <p:nvPr>
            <p:ph idx="2" type="body"/>
          </p:nvPr>
        </p:nvSpPr>
        <p:spPr>
          <a:xfrm>
            <a:off x="461964" y="914400"/>
            <a:ext cx="11268075" cy="4651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430" name="Google Shape;430;p38"/>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31" name="Google Shape;431;p38"/>
          <p:cNvGrpSpPr/>
          <p:nvPr/>
        </p:nvGrpSpPr>
        <p:grpSpPr>
          <a:xfrm>
            <a:off x="210281" y="6406259"/>
            <a:ext cx="183059" cy="242571"/>
            <a:chOff x="5097417" y="6406259"/>
            <a:chExt cx="183059" cy="242571"/>
          </a:xfrm>
        </p:grpSpPr>
        <p:sp>
          <p:nvSpPr>
            <p:cNvPr id="432" name="Google Shape;432;p38"/>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3" name="Google Shape;433;p38"/>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4" name="Google Shape;434;p38"/>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1_Title Only">
    <p:bg>
      <p:bgPr>
        <a:solidFill>
          <a:srgbClr val="FFFFFF"/>
        </a:solidFill>
      </p:bgPr>
    </p:bg>
    <p:spTree>
      <p:nvGrpSpPr>
        <p:cNvPr id="435" name="Shape 435"/>
        <p:cNvGrpSpPr/>
        <p:nvPr/>
      </p:nvGrpSpPr>
      <p:grpSpPr>
        <a:xfrm>
          <a:off x="0" y="0"/>
          <a:ext cx="0" cy="0"/>
          <a:chOff x="0" y="0"/>
          <a:chExt cx="0" cy="0"/>
        </a:xfrm>
      </p:grpSpPr>
      <p:sp>
        <p:nvSpPr>
          <p:cNvPr id="436" name="Google Shape;436;p39"/>
          <p:cNvSpPr txBox="1"/>
          <p:nvPr>
            <p:ph type="title"/>
          </p:nvPr>
        </p:nvSpPr>
        <p:spPr>
          <a:xfrm>
            <a:off x="461178" y="681038"/>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7" name="Google Shape;437;p39"/>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8" name="Google Shape;438;p39"/>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439" name="Google Shape;439;p39"/>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440" name="Google Shape;440;p39"/>
          <p:cNvSpPr/>
          <p:nvPr/>
        </p:nvSpPr>
        <p:spPr>
          <a:xfrm>
            <a:off x="1898756" y="1937492"/>
            <a:ext cx="1728865" cy="15559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41" name="Google Shape;441;p39"/>
          <p:cNvSpPr/>
          <p:nvPr/>
        </p:nvSpPr>
        <p:spPr>
          <a:xfrm>
            <a:off x="3625124" y="1937492"/>
            <a:ext cx="1728865" cy="155597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42" name="Google Shape;442;p39"/>
          <p:cNvSpPr/>
          <p:nvPr/>
        </p:nvSpPr>
        <p:spPr>
          <a:xfrm>
            <a:off x="5351492" y="1937492"/>
            <a:ext cx="1728865" cy="155597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43" name="Google Shape;443;p39"/>
          <p:cNvSpPr/>
          <p:nvPr/>
        </p:nvSpPr>
        <p:spPr>
          <a:xfrm>
            <a:off x="7077860" y="1937492"/>
            <a:ext cx="1728865" cy="155597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44" name="Google Shape;444;p39"/>
          <p:cNvSpPr/>
          <p:nvPr/>
        </p:nvSpPr>
        <p:spPr>
          <a:xfrm>
            <a:off x="1898756" y="3475483"/>
            <a:ext cx="1728865" cy="435354"/>
          </a:xfrm>
          <a:prstGeom prst="rect">
            <a:avLst/>
          </a:prstGeom>
          <a:solidFill>
            <a:srgbClr val="769A9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45" name="Google Shape;445;p39"/>
          <p:cNvSpPr/>
          <p:nvPr/>
        </p:nvSpPr>
        <p:spPr>
          <a:xfrm>
            <a:off x="3625124" y="3475483"/>
            <a:ext cx="1728865" cy="435354"/>
          </a:xfrm>
          <a:prstGeom prst="rect">
            <a:avLst/>
          </a:prstGeom>
          <a:solidFill>
            <a:srgbClr val="56A99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46" name="Google Shape;446;p39"/>
          <p:cNvSpPr/>
          <p:nvPr/>
        </p:nvSpPr>
        <p:spPr>
          <a:xfrm>
            <a:off x="5351492" y="3475483"/>
            <a:ext cx="1728865" cy="435354"/>
          </a:xfrm>
          <a:prstGeom prst="rect">
            <a:avLst/>
          </a:prstGeom>
          <a:solidFill>
            <a:srgbClr val="F89B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47" name="Google Shape;447;p39"/>
          <p:cNvSpPr/>
          <p:nvPr/>
        </p:nvSpPr>
        <p:spPr>
          <a:xfrm>
            <a:off x="7077860" y="3475483"/>
            <a:ext cx="1728865" cy="435354"/>
          </a:xfrm>
          <a:prstGeom prst="rect">
            <a:avLst/>
          </a:prstGeom>
          <a:solidFill>
            <a:srgbClr val="E6C2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48" name="Google Shape;448;p39"/>
          <p:cNvSpPr/>
          <p:nvPr/>
        </p:nvSpPr>
        <p:spPr>
          <a:xfrm>
            <a:off x="1898756" y="3909977"/>
            <a:ext cx="1728865" cy="435354"/>
          </a:xfrm>
          <a:prstGeom prst="rect">
            <a:avLst/>
          </a:prstGeom>
          <a:solidFill>
            <a:srgbClr val="A3BC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49" name="Google Shape;449;p39"/>
          <p:cNvSpPr/>
          <p:nvPr/>
        </p:nvSpPr>
        <p:spPr>
          <a:xfrm>
            <a:off x="3625124" y="3909977"/>
            <a:ext cx="1728865" cy="435354"/>
          </a:xfrm>
          <a:prstGeom prst="rect">
            <a:avLst/>
          </a:prstGeom>
          <a:solidFill>
            <a:srgbClr val="ABD5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50" name="Google Shape;450;p39"/>
          <p:cNvSpPr/>
          <p:nvPr/>
        </p:nvSpPr>
        <p:spPr>
          <a:xfrm>
            <a:off x="5351492" y="3909977"/>
            <a:ext cx="1728865" cy="435354"/>
          </a:xfrm>
          <a:prstGeom prst="rect">
            <a:avLst/>
          </a:prstGeom>
          <a:solidFill>
            <a:srgbClr val="FCD7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51" name="Google Shape;451;p39"/>
          <p:cNvSpPr/>
          <p:nvPr/>
        </p:nvSpPr>
        <p:spPr>
          <a:xfrm>
            <a:off x="7077860" y="3909977"/>
            <a:ext cx="1728865" cy="435354"/>
          </a:xfrm>
          <a:prstGeom prst="rect">
            <a:avLst/>
          </a:prstGeom>
          <a:solidFill>
            <a:srgbClr val="EFD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52" name="Google Shape;452;p39"/>
          <p:cNvSpPr/>
          <p:nvPr/>
        </p:nvSpPr>
        <p:spPr>
          <a:xfrm>
            <a:off x="1898756" y="4344471"/>
            <a:ext cx="1728865" cy="435354"/>
          </a:xfrm>
          <a:prstGeom prst="rect">
            <a:avLst/>
          </a:prstGeom>
          <a:solidFill>
            <a:srgbClr val="D1DD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53" name="Google Shape;453;p39"/>
          <p:cNvSpPr/>
          <p:nvPr/>
        </p:nvSpPr>
        <p:spPr>
          <a:xfrm>
            <a:off x="3625124" y="4344471"/>
            <a:ext cx="1728865" cy="435354"/>
          </a:xfrm>
          <a:prstGeom prst="rect">
            <a:avLst/>
          </a:prstGeom>
          <a:solidFill>
            <a:srgbClr val="D5EAE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54" name="Google Shape;454;p39"/>
          <p:cNvSpPr/>
          <p:nvPr/>
        </p:nvSpPr>
        <p:spPr>
          <a:xfrm>
            <a:off x="5351492" y="4344471"/>
            <a:ext cx="1728865" cy="435354"/>
          </a:xfrm>
          <a:prstGeom prst="rect">
            <a:avLst/>
          </a:prstGeom>
          <a:solidFill>
            <a:srgbClr val="F9EFE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sp>
        <p:nvSpPr>
          <p:cNvPr id="455" name="Google Shape;455;p39"/>
          <p:cNvSpPr/>
          <p:nvPr/>
        </p:nvSpPr>
        <p:spPr>
          <a:xfrm>
            <a:off x="7077860" y="4344471"/>
            <a:ext cx="1728865" cy="435354"/>
          </a:xfrm>
          <a:prstGeom prst="rect">
            <a:avLst/>
          </a:prstGeom>
          <a:solidFill>
            <a:srgbClr val="F7E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79" u="none" cap="none" strike="noStrike">
              <a:solidFill>
                <a:schemeClr val="lt1"/>
              </a:solidFill>
              <a:latin typeface="Arial"/>
              <a:ea typeface="Arial"/>
              <a:cs typeface="Arial"/>
              <a:sym typeface="Arial"/>
            </a:endParaRPr>
          </a:p>
        </p:txBody>
      </p:sp>
      <p:grpSp>
        <p:nvGrpSpPr>
          <p:cNvPr id="456" name="Google Shape;456;p39"/>
          <p:cNvGrpSpPr/>
          <p:nvPr/>
        </p:nvGrpSpPr>
        <p:grpSpPr>
          <a:xfrm>
            <a:off x="210281" y="6406259"/>
            <a:ext cx="183059" cy="242571"/>
            <a:chOff x="5097417" y="6406259"/>
            <a:chExt cx="183059" cy="242571"/>
          </a:xfrm>
        </p:grpSpPr>
        <p:sp>
          <p:nvSpPr>
            <p:cNvPr id="457" name="Google Shape;457;p39"/>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8" name="Google Shape;458;p39"/>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9" name="Google Shape;459;p39"/>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Slide">
  <p:cSld name="10_Title Slide">
    <p:bg>
      <p:bgPr>
        <a:solidFill>
          <a:srgbClr val="FFFFFF"/>
        </a:solidFill>
      </p:bgPr>
    </p:bg>
    <p:spTree>
      <p:nvGrpSpPr>
        <p:cNvPr id="45" name="Shape 45"/>
        <p:cNvGrpSpPr/>
        <p:nvPr/>
      </p:nvGrpSpPr>
      <p:grpSpPr>
        <a:xfrm>
          <a:off x="0" y="0"/>
          <a:ext cx="0" cy="0"/>
          <a:chOff x="0" y="0"/>
          <a:chExt cx="0" cy="0"/>
        </a:xfrm>
      </p:grpSpPr>
      <p:sp>
        <p:nvSpPr>
          <p:cNvPr id="46" name="Google Shape;46;p5"/>
          <p:cNvSpPr txBox="1"/>
          <p:nvPr>
            <p:ph type="ctrTitle"/>
          </p:nvPr>
        </p:nvSpPr>
        <p:spPr>
          <a:xfrm>
            <a:off x="658368" y="2412495"/>
            <a:ext cx="5793581"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 type="subTitle"/>
          </p:nvPr>
        </p:nvSpPr>
        <p:spPr>
          <a:xfrm>
            <a:off x="658370" y="3928403"/>
            <a:ext cx="5793580"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grpSp>
        <p:nvGrpSpPr>
          <p:cNvPr id="48" name="Google Shape;48;p5"/>
          <p:cNvGrpSpPr/>
          <p:nvPr/>
        </p:nvGrpSpPr>
        <p:grpSpPr>
          <a:xfrm>
            <a:off x="7016532" y="-2"/>
            <a:ext cx="5175468" cy="6858002"/>
            <a:chOff x="10094760" y="621204"/>
            <a:chExt cx="1354470" cy="1794807"/>
          </a:xfrm>
        </p:grpSpPr>
        <p:sp>
          <p:nvSpPr>
            <p:cNvPr id="49" name="Google Shape;49;p5"/>
            <p:cNvSpPr/>
            <p:nvPr/>
          </p:nvSpPr>
          <p:spPr>
            <a:xfrm>
              <a:off x="10546333" y="621204"/>
              <a:ext cx="902773" cy="897465"/>
            </a:xfrm>
            <a:custGeom>
              <a:rect b="b" l="l" r="r" t="t"/>
              <a:pathLst>
                <a:path extrusionOk="0" h="897465" w="902773">
                  <a:moveTo>
                    <a:pt x="902773" y="0"/>
                  </a:moveTo>
                  <a:lnTo>
                    <a:pt x="902773" y="897466"/>
                  </a:lnTo>
                  <a:lnTo>
                    <a:pt x="451325" y="897466"/>
                  </a:lnTo>
                  <a:lnTo>
                    <a:pt x="451325" y="448671"/>
                  </a:lnTo>
                  <a:lnTo>
                    <a:pt x="0" y="448671"/>
                  </a:lnTo>
                  <a:lnTo>
                    <a:pt x="0" y="0"/>
                  </a:lnTo>
                  <a:lnTo>
                    <a:pt x="902773" y="0"/>
                  </a:lnTo>
                  <a:close/>
                </a:path>
              </a:pathLst>
            </a:custGeom>
            <a:solidFill>
              <a:srgbClr val="FCD3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10094760" y="1069874"/>
              <a:ext cx="902897" cy="897342"/>
            </a:xfrm>
            <a:custGeom>
              <a:rect b="b" l="l" r="r" t="t"/>
              <a:pathLst>
                <a:path extrusionOk="0" h="897342" w="902897">
                  <a:moveTo>
                    <a:pt x="902898" y="448795"/>
                  </a:moveTo>
                  <a:lnTo>
                    <a:pt x="902898" y="897342"/>
                  </a:lnTo>
                  <a:lnTo>
                    <a:pt x="0" y="897342"/>
                  </a:lnTo>
                  <a:lnTo>
                    <a:pt x="0" y="0"/>
                  </a:lnTo>
                  <a:lnTo>
                    <a:pt x="451573" y="0"/>
                  </a:lnTo>
                  <a:lnTo>
                    <a:pt x="451573" y="448795"/>
                  </a:lnTo>
                  <a:lnTo>
                    <a:pt x="902898" y="448795"/>
                  </a:lnTo>
                  <a:close/>
                </a:path>
              </a:pathLst>
            </a:custGeom>
            <a:solidFill>
              <a:srgbClr val="FCD3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10997657" y="1967217"/>
              <a:ext cx="451573" cy="448794"/>
            </a:xfrm>
            <a:custGeom>
              <a:rect b="b" l="l" r="r" t="t"/>
              <a:pathLst>
                <a:path extrusionOk="0" h="448794" w="451573">
                  <a:moveTo>
                    <a:pt x="0" y="0"/>
                  </a:moveTo>
                  <a:lnTo>
                    <a:pt x="451573" y="0"/>
                  </a:lnTo>
                  <a:lnTo>
                    <a:pt x="451573" y="448795"/>
                  </a:lnTo>
                  <a:lnTo>
                    <a:pt x="0" y="448795"/>
                  </a:lnTo>
                  <a:close/>
                </a:path>
              </a:pathLst>
            </a:custGeom>
            <a:solidFill>
              <a:srgbClr val="FCD3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rgbClr val="FFFFFF"/>
        </a:solidFill>
      </p:bgPr>
    </p:bg>
    <p:spTree>
      <p:nvGrpSpPr>
        <p:cNvPr id="52" name="Shape 52"/>
        <p:cNvGrpSpPr/>
        <p:nvPr/>
      </p:nvGrpSpPr>
      <p:grpSpPr>
        <a:xfrm>
          <a:off x="0" y="0"/>
          <a:ext cx="0" cy="0"/>
          <a:chOff x="0" y="0"/>
          <a:chExt cx="0" cy="0"/>
        </a:xfrm>
      </p:grpSpPr>
      <p:sp>
        <p:nvSpPr>
          <p:cNvPr id="53" name="Google Shape;53;p6"/>
          <p:cNvSpPr txBox="1"/>
          <p:nvPr>
            <p:ph idx="1" type="body"/>
          </p:nvPr>
        </p:nvSpPr>
        <p:spPr>
          <a:xfrm>
            <a:off x="461176" y="1517141"/>
            <a:ext cx="5558624" cy="46598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accent3"/>
              </a:buClr>
              <a:buSzPts val="2400"/>
              <a:buFont typeface="Noto Sans Symbols"/>
              <a:buNone/>
              <a:defRPr sz="2400"/>
            </a:lvl1pPr>
            <a:lvl2pPr indent="-381000" lvl="1" marL="914400" algn="l">
              <a:lnSpc>
                <a:spcPct val="90000"/>
              </a:lnSpc>
              <a:spcBef>
                <a:spcPts val="1200"/>
              </a:spcBef>
              <a:spcAft>
                <a:spcPts val="0"/>
              </a:spcAft>
              <a:buClr>
                <a:schemeClr val="accent3"/>
              </a:buClr>
              <a:buSzPts val="2400"/>
              <a:buFont typeface="Noto Sans Symbols"/>
              <a:buChar char="▪"/>
              <a:defRPr sz="2400"/>
            </a:lvl2pPr>
            <a:lvl3pPr indent="-381000" lvl="2" marL="1371600" algn="l">
              <a:lnSpc>
                <a:spcPct val="90000"/>
              </a:lnSpc>
              <a:spcBef>
                <a:spcPts val="1200"/>
              </a:spcBef>
              <a:spcAft>
                <a:spcPts val="0"/>
              </a:spcAft>
              <a:buClr>
                <a:schemeClr val="accent3"/>
              </a:buClr>
              <a:buSzPts val="2400"/>
              <a:buFont typeface="Noto Sans Symbols"/>
              <a:buChar char="▪"/>
              <a:defRPr sz="2400"/>
            </a:lvl3pPr>
            <a:lvl4pPr indent="-381000" lvl="3" marL="1828800" algn="l">
              <a:lnSpc>
                <a:spcPct val="90000"/>
              </a:lnSpc>
              <a:spcBef>
                <a:spcPts val="1200"/>
              </a:spcBef>
              <a:spcAft>
                <a:spcPts val="0"/>
              </a:spcAft>
              <a:buClr>
                <a:schemeClr val="accent3"/>
              </a:buClr>
              <a:buSzPts val="2400"/>
              <a:buFont typeface="Noto Sans Symbols"/>
              <a:buChar char="▪"/>
              <a:defRPr sz="2400"/>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54" name="Google Shape;54;p6"/>
          <p:cNvSpPr txBox="1"/>
          <p:nvPr>
            <p:ph idx="2" type="body"/>
          </p:nvPr>
        </p:nvSpPr>
        <p:spPr>
          <a:xfrm>
            <a:off x="6172200" y="1517141"/>
            <a:ext cx="5562600" cy="46598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accent3"/>
              </a:buClr>
              <a:buSzPts val="2400"/>
              <a:buFont typeface="Noto Sans Symbols"/>
              <a:buNone/>
              <a:defRPr sz="2400"/>
            </a:lvl1pPr>
            <a:lvl2pPr indent="-381000" lvl="1" marL="914400" algn="l">
              <a:lnSpc>
                <a:spcPct val="90000"/>
              </a:lnSpc>
              <a:spcBef>
                <a:spcPts val="1200"/>
              </a:spcBef>
              <a:spcAft>
                <a:spcPts val="0"/>
              </a:spcAft>
              <a:buClr>
                <a:schemeClr val="accent3"/>
              </a:buClr>
              <a:buSzPts val="2400"/>
              <a:buFont typeface="Noto Sans Symbols"/>
              <a:buChar char="▪"/>
              <a:defRPr sz="2400"/>
            </a:lvl2pPr>
            <a:lvl3pPr indent="-381000" lvl="2" marL="1371600" algn="l">
              <a:lnSpc>
                <a:spcPct val="90000"/>
              </a:lnSpc>
              <a:spcBef>
                <a:spcPts val="1200"/>
              </a:spcBef>
              <a:spcAft>
                <a:spcPts val="0"/>
              </a:spcAft>
              <a:buClr>
                <a:schemeClr val="accent3"/>
              </a:buClr>
              <a:buSzPts val="2400"/>
              <a:buFont typeface="Noto Sans Symbols"/>
              <a:buChar char="▪"/>
              <a:defRPr sz="2400"/>
            </a:lvl3pPr>
            <a:lvl4pPr indent="-381000" lvl="3" marL="1828800" algn="l">
              <a:lnSpc>
                <a:spcPct val="90000"/>
              </a:lnSpc>
              <a:spcBef>
                <a:spcPts val="1200"/>
              </a:spcBef>
              <a:spcAft>
                <a:spcPts val="0"/>
              </a:spcAft>
              <a:buClr>
                <a:schemeClr val="accent3"/>
              </a:buClr>
              <a:buSzPts val="2400"/>
              <a:buFont typeface="Noto Sans Symbols"/>
              <a:buChar char="▪"/>
              <a:defRPr sz="2400"/>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55" name="Google Shape;55;p6"/>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6"/>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58" name="Google Shape;58;p6"/>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59" name="Google Shape;59;p6"/>
          <p:cNvGrpSpPr/>
          <p:nvPr/>
        </p:nvGrpSpPr>
        <p:grpSpPr>
          <a:xfrm>
            <a:off x="210281" y="6406259"/>
            <a:ext cx="183059" cy="242571"/>
            <a:chOff x="5097417" y="6406259"/>
            <a:chExt cx="183059" cy="242571"/>
          </a:xfrm>
        </p:grpSpPr>
        <p:sp>
          <p:nvSpPr>
            <p:cNvPr id="60" name="Google Shape;60;p6"/>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 name="Google Shape;61;p6"/>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 name="Google Shape;62;p6"/>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Slide">
  <p:cSld name="11_Title Slide">
    <p:bg>
      <p:bgPr>
        <a:solidFill>
          <a:srgbClr val="FFFFFF"/>
        </a:solidFill>
      </p:bgPr>
    </p:bg>
    <p:spTree>
      <p:nvGrpSpPr>
        <p:cNvPr id="63" name="Shape 63"/>
        <p:cNvGrpSpPr/>
        <p:nvPr/>
      </p:nvGrpSpPr>
      <p:grpSpPr>
        <a:xfrm>
          <a:off x="0" y="0"/>
          <a:ext cx="0" cy="0"/>
          <a:chOff x="0" y="0"/>
          <a:chExt cx="0" cy="0"/>
        </a:xfrm>
      </p:grpSpPr>
      <p:sp>
        <p:nvSpPr>
          <p:cNvPr id="64" name="Google Shape;64;p7"/>
          <p:cNvSpPr txBox="1"/>
          <p:nvPr>
            <p:ph type="ctrTitle"/>
          </p:nvPr>
        </p:nvSpPr>
        <p:spPr>
          <a:xfrm>
            <a:off x="658368" y="2412495"/>
            <a:ext cx="5793581"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7"/>
          <p:cNvSpPr txBox="1"/>
          <p:nvPr>
            <p:ph idx="1" type="subTitle"/>
          </p:nvPr>
        </p:nvSpPr>
        <p:spPr>
          <a:xfrm>
            <a:off x="658370" y="3928403"/>
            <a:ext cx="5793580"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grpSp>
        <p:nvGrpSpPr>
          <p:cNvPr id="66" name="Google Shape;66;p7"/>
          <p:cNvGrpSpPr/>
          <p:nvPr/>
        </p:nvGrpSpPr>
        <p:grpSpPr>
          <a:xfrm>
            <a:off x="7016532" y="-2"/>
            <a:ext cx="5175468" cy="6858002"/>
            <a:chOff x="10094760" y="621204"/>
            <a:chExt cx="1354470" cy="1794807"/>
          </a:xfrm>
        </p:grpSpPr>
        <p:sp>
          <p:nvSpPr>
            <p:cNvPr id="67" name="Google Shape;67;p7"/>
            <p:cNvSpPr/>
            <p:nvPr/>
          </p:nvSpPr>
          <p:spPr>
            <a:xfrm>
              <a:off x="10546333" y="621204"/>
              <a:ext cx="902773" cy="897465"/>
            </a:xfrm>
            <a:custGeom>
              <a:rect b="b" l="l" r="r" t="t"/>
              <a:pathLst>
                <a:path extrusionOk="0" h="897465" w="902773">
                  <a:moveTo>
                    <a:pt x="902773" y="0"/>
                  </a:moveTo>
                  <a:lnTo>
                    <a:pt x="902773" y="897466"/>
                  </a:lnTo>
                  <a:lnTo>
                    <a:pt x="451325" y="897466"/>
                  </a:lnTo>
                  <a:lnTo>
                    <a:pt x="451325" y="448671"/>
                  </a:lnTo>
                  <a:lnTo>
                    <a:pt x="0" y="448671"/>
                  </a:lnTo>
                  <a:lnTo>
                    <a:pt x="0" y="0"/>
                  </a:lnTo>
                  <a:lnTo>
                    <a:pt x="902773" y="0"/>
                  </a:lnTo>
                  <a:close/>
                </a:path>
              </a:pathLst>
            </a:custGeom>
            <a:solidFill>
              <a:srgbClr val="C4C7B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 name="Google Shape;68;p7"/>
            <p:cNvSpPr/>
            <p:nvPr/>
          </p:nvSpPr>
          <p:spPr>
            <a:xfrm>
              <a:off x="10094760" y="1069874"/>
              <a:ext cx="902897" cy="897342"/>
            </a:xfrm>
            <a:custGeom>
              <a:rect b="b" l="l" r="r" t="t"/>
              <a:pathLst>
                <a:path extrusionOk="0" h="897342" w="902897">
                  <a:moveTo>
                    <a:pt x="902898" y="448795"/>
                  </a:moveTo>
                  <a:lnTo>
                    <a:pt x="902898" y="897342"/>
                  </a:lnTo>
                  <a:lnTo>
                    <a:pt x="0" y="897342"/>
                  </a:lnTo>
                  <a:lnTo>
                    <a:pt x="0" y="0"/>
                  </a:lnTo>
                  <a:lnTo>
                    <a:pt x="451573" y="0"/>
                  </a:lnTo>
                  <a:lnTo>
                    <a:pt x="451573" y="448795"/>
                  </a:lnTo>
                  <a:lnTo>
                    <a:pt x="902898" y="448795"/>
                  </a:lnTo>
                  <a:close/>
                </a:path>
              </a:pathLst>
            </a:custGeom>
            <a:solidFill>
              <a:srgbClr val="C4C7B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 name="Google Shape;69;p7"/>
            <p:cNvSpPr/>
            <p:nvPr/>
          </p:nvSpPr>
          <p:spPr>
            <a:xfrm>
              <a:off x="10997657" y="1967217"/>
              <a:ext cx="451573" cy="448794"/>
            </a:xfrm>
            <a:custGeom>
              <a:rect b="b" l="l" r="r" t="t"/>
              <a:pathLst>
                <a:path extrusionOk="0" h="448794" w="451573">
                  <a:moveTo>
                    <a:pt x="0" y="0"/>
                  </a:moveTo>
                  <a:lnTo>
                    <a:pt x="451573" y="0"/>
                  </a:lnTo>
                  <a:lnTo>
                    <a:pt x="451573" y="448795"/>
                  </a:lnTo>
                  <a:lnTo>
                    <a:pt x="0" y="448795"/>
                  </a:lnTo>
                  <a:close/>
                </a:path>
              </a:pathLst>
            </a:custGeom>
            <a:solidFill>
              <a:srgbClr val="C4C7B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bg>
      <p:bgPr>
        <a:solidFill>
          <a:schemeClr val="dk1"/>
        </a:solidFill>
      </p:bgPr>
    </p:bg>
    <p:spTree>
      <p:nvGrpSpPr>
        <p:cNvPr id="70" name="Shape 70"/>
        <p:cNvGrpSpPr/>
        <p:nvPr/>
      </p:nvGrpSpPr>
      <p:grpSpPr>
        <a:xfrm>
          <a:off x="0" y="0"/>
          <a:ext cx="0" cy="0"/>
          <a:chOff x="0" y="0"/>
          <a:chExt cx="0" cy="0"/>
        </a:xfrm>
      </p:grpSpPr>
      <p:sp>
        <p:nvSpPr>
          <p:cNvPr id="71" name="Google Shape;71;p8"/>
          <p:cNvSpPr txBox="1"/>
          <p:nvPr>
            <p:ph idx="1" type="body"/>
          </p:nvPr>
        </p:nvSpPr>
        <p:spPr>
          <a:xfrm>
            <a:off x="461963" y="5421664"/>
            <a:ext cx="11268075" cy="469339"/>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900"/>
              </a:spcBef>
              <a:spcAft>
                <a:spcPts val="0"/>
              </a:spcAft>
              <a:buSzPts val="1050"/>
              <a:buNone/>
              <a:defRPr b="0" sz="1050">
                <a:solidFill>
                  <a:srgbClr val="FFFFFF"/>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grpSp>
        <p:nvGrpSpPr>
          <p:cNvPr id="72" name="Google Shape;72;p8"/>
          <p:cNvGrpSpPr/>
          <p:nvPr/>
        </p:nvGrpSpPr>
        <p:grpSpPr>
          <a:xfrm>
            <a:off x="4226603" y="2998910"/>
            <a:ext cx="3738794" cy="603826"/>
            <a:chOff x="740664" y="714406"/>
            <a:chExt cx="2911050" cy="470143"/>
          </a:xfrm>
        </p:grpSpPr>
        <p:sp>
          <p:nvSpPr>
            <p:cNvPr id="73" name="Google Shape;73;p8"/>
            <p:cNvSpPr/>
            <p:nvPr/>
          </p:nvSpPr>
          <p:spPr>
            <a:xfrm>
              <a:off x="1216324" y="825037"/>
              <a:ext cx="270945" cy="358281"/>
            </a:xfrm>
            <a:custGeom>
              <a:rect b="b" l="l" r="r" t="t"/>
              <a:pathLst>
                <a:path extrusionOk="0" h="358281" w="270945">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a:off x="1550013" y="831189"/>
              <a:ext cx="243417" cy="260374"/>
            </a:xfrm>
            <a:custGeom>
              <a:rect b="b" l="l" r="r" t="t"/>
              <a:pathLst>
                <a:path extrusionOk="0" h="260374" w="243417">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a:off x="1856892" y="831189"/>
              <a:ext cx="78380" cy="254740"/>
            </a:xfrm>
            <a:custGeom>
              <a:rect b="b" l="l" r="r" t="t"/>
              <a:pathLst>
                <a:path extrusionOk="0" h="254740" w="78380">
                  <a:moveTo>
                    <a:pt x="0" y="254741"/>
                  </a:moveTo>
                  <a:lnTo>
                    <a:pt x="0" y="0"/>
                  </a:lnTo>
                  <a:lnTo>
                    <a:pt x="78381" y="0"/>
                  </a:lnTo>
                  <a:lnTo>
                    <a:pt x="78381" y="25474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a:off x="1982216" y="823613"/>
              <a:ext cx="259901" cy="270119"/>
            </a:xfrm>
            <a:custGeom>
              <a:rect b="b" l="l" r="r" t="t"/>
              <a:pathLst>
                <a:path extrusionOk="0" h="270119" w="259901">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a:off x="2287009" y="714826"/>
              <a:ext cx="259934" cy="371103"/>
            </a:xfrm>
            <a:custGeom>
              <a:rect b="b" l="l" r="r" t="t"/>
              <a:pathLst>
                <a:path extrusionOk="0" h="371103" w="259934">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a:off x="2580987" y="714826"/>
              <a:ext cx="270261" cy="376736"/>
            </a:xfrm>
            <a:custGeom>
              <a:rect b="b" l="l" r="r" t="t"/>
              <a:pathLst>
                <a:path extrusionOk="0" h="376736" w="270261">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a:off x="2883239" y="823483"/>
              <a:ext cx="234263" cy="269731"/>
            </a:xfrm>
            <a:custGeom>
              <a:rect b="b" l="l" r="r" t="t"/>
              <a:pathLst>
                <a:path extrusionOk="0" h="269731" w="234263">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a:off x="3155943" y="823645"/>
              <a:ext cx="210449" cy="269957"/>
            </a:xfrm>
            <a:custGeom>
              <a:rect b="b" l="l" r="r" t="t"/>
              <a:pathLst>
                <a:path extrusionOk="0" h="269957" w="210449">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a:off x="3395386" y="823451"/>
              <a:ext cx="256328" cy="270119"/>
            </a:xfrm>
            <a:custGeom>
              <a:rect b="b" l="l" r="r" t="t"/>
              <a:pathLst>
                <a:path extrusionOk="0" h="270119" w="256328">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1857152" y="714826"/>
              <a:ext cx="78055" cy="77574"/>
            </a:xfrm>
            <a:custGeom>
              <a:rect b="b" l="l" r="r" t="t"/>
              <a:pathLst>
                <a:path extrusionOk="0" h="77574" w="78055">
                  <a:moveTo>
                    <a:pt x="0" y="0"/>
                  </a:moveTo>
                  <a:lnTo>
                    <a:pt x="78055" y="0"/>
                  </a:lnTo>
                  <a:lnTo>
                    <a:pt x="78055" y="77575"/>
                  </a:lnTo>
                  <a:lnTo>
                    <a:pt x="0" y="7757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858952" y="714406"/>
              <a:ext cx="236478" cy="235088"/>
            </a:xfrm>
            <a:custGeom>
              <a:rect b="b" l="l" r="r" t="t"/>
              <a:pathLst>
                <a:path extrusionOk="0" h="235088" w="23647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740664" y="831933"/>
              <a:ext cx="236511" cy="235055"/>
            </a:xfrm>
            <a:custGeom>
              <a:rect b="b" l="l" r="r" t="t"/>
              <a:pathLst>
                <a:path extrusionOk="0" h="235055" w="236511">
                  <a:moveTo>
                    <a:pt x="236511" y="117560"/>
                  </a:moveTo>
                  <a:lnTo>
                    <a:pt x="236511" y="235056"/>
                  </a:lnTo>
                  <a:lnTo>
                    <a:pt x="0" y="235056"/>
                  </a:lnTo>
                  <a:lnTo>
                    <a:pt x="0" y="0"/>
                  </a:lnTo>
                  <a:lnTo>
                    <a:pt x="118288" y="0"/>
                  </a:lnTo>
                  <a:lnTo>
                    <a:pt x="118288" y="117560"/>
                  </a:lnTo>
                  <a:lnTo>
                    <a:pt x="236511" y="11756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977175" y="1066989"/>
              <a:ext cx="118288" cy="117560"/>
            </a:xfrm>
            <a:custGeom>
              <a:rect b="b" l="l" r="r" t="t"/>
              <a:pathLst>
                <a:path extrusionOk="0" h="117560" w="118288">
                  <a:moveTo>
                    <a:pt x="0" y="0"/>
                  </a:moveTo>
                  <a:lnTo>
                    <a:pt x="118288" y="0"/>
                  </a:lnTo>
                  <a:lnTo>
                    <a:pt x="118288" y="117560"/>
                  </a:lnTo>
                  <a:lnTo>
                    <a:pt x="0" y="117560"/>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bg>
      <p:bgPr>
        <a:solidFill>
          <a:srgbClr val="FFFFFF"/>
        </a:solidFill>
      </p:bgPr>
    </p:bg>
    <p:spTree>
      <p:nvGrpSpPr>
        <p:cNvPr id="86" name="Shape 86"/>
        <p:cNvGrpSpPr/>
        <p:nvPr/>
      </p:nvGrpSpPr>
      <p:grpSpPr>
        <a:xfrm>
          <a:off x="0" y="0"/>
          <a:ext cx="0" cy="0"/>
          <a:chOff x="0" y="0"/>
          <a:chExt cx="0" cy="0"/>
        </a:xfrm>
      </p:grpSpPr>
      <p:sp>
        <p:nvSpPr>
          <p:cNvPr id="87" name="Google Shape;87;p9"/>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9"/>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9"/>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90" name="Google Shape;90;p9"/>
          <p:cNvSpPr txBox="1"/>
          <p:nvPr>
            <p:ph idx="1" type="body"/>
          </p:nvPr>
        </p:nvSpPr>
        <p:spPr>
          <a:xfrm>
            <a:off x="461963" y="914400"/>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91" name="Google Shape;91;p9"/>
          <p:cNvSpPr txBox="1"/>
          <p:nvPr>
            <p:ph idx="2" type="body"/>
          </p:nvPr>
        </p:nvSpPr>
        <p:spPr>
          <a:xfrm>
            <a:off x="1291070" y="3055975"/>
            <a:ext cx="2574349" cy="638031"/>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900"/>
              </a:spcBef>
              <a:spcAft>
                <a:spcPts val="0"/>
              </a:spcAft>
              <a:buSzPts val="2400"/>
              <a:buNone/>
              <a:defRPr b="1" i="0" sz="1800">
                <a:solidFill>
                  <a:schemeClr val="dk2"/>
                </a:solidFill>
                <a:latin typeface="Georgia"/>
                <a:ea typeface="Georgia"/>
                <a:cs typeface="Georgia"/>
                <a:sym typeface="Georgia"/>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92" name="Google Shape;92;p9"/>
          <p:cNvSpPr txBox="1"/>
          <p:nvPr>
            <p:ph idx="3" type="body"/>
          </p:nvPr>
        </p:nvSpPr>
        <p:spPr>
          <a:xfrm>
            <a:off x="4759576" y="3055975"/>
            <a:ext cx="2574349" cy="638031"/>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900"/>
              </a:spcBef>
              <a:spcAft>
                <a:spcPts val="0"/>
              </a:spcAft>
              <a:buSzPts val="2400"/>
              <a:buNone/>
              <a:defRPr b="1" i="0" sz="1800">
                <a:solidFill>
                  <a:schemeClr val="dk2"/>
                </a:solidFill>
                <a:latin typeface="Georgia"/>
                <a:ea typeface="Georgia"/>
                <a:cs typeface="Georgia"/>
                <a:sym typeface="Georgia"/>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93" name="Google Shape;93;p9"/>
          <p:cNvSpPr txBox="1"/>
          <p:nvPr>
            <p:ph idx="4" type="body"/>
          </p:nvPr>
        </p:nvSpPr>
        <p:spPr>
          <a:xfrm>
            <a:off x="8223971" y="3055975"/>
            <a:ext cx="2574349" cy="638031"/>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900"/>
              </a:spcBef>
              <a:spcAft>
                <a:spcPts val="0"/>
              </a:spcAft>
              <a:buSzPts val="2400"/>
              <a:buNone/>
              <a:defRPr b="1" i="0" sz="1800">
                <a:solidFill>
                  <a:schemeClr val="dk2"/>
                </a:solidFill>
                <a:latin typeface="Georgia"/>
                <a:ea typeface="Georgia"/>
                <a:cs typeface="Georgia"/>
                <a:sym typeface="Georgia"/>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94" name="Google Shape;94;p9"/>
          <p:cNvSpPr txBox="1"/>
          <p:nvPr>
            <p:ph idx="5" type="body"/>
          </p:nvPr>
        </p:nvSpPr>
        <p:spPr>
          <a:xfrm>
            <a:off x="1291070" y="3690961"/>
            <a:ext cx="2574349" cy="250743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900"/>
              </a:spcBef>
              <a:spcAft>
                <a:spcPts val="0"/>
              </a:spcAft>
              <a:buSzPts val="1600"/>
              <a:buNone/>
              <a:defRPr b="0" sz="1800">
                <a:solidFill>
                  <a:schemeClr val="dk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95" name="Google Shape;95;p9"/>
          <p:cNvSpPr txBox="1"/>
          <p:nvPr>
            <p:ph idx="6" type="body"/>
          </p:nvPr>
        </p:nvSpPr>
        <p:spPr>
          <a:xfrm>
            <a:off x="4759576" y="3690961"/>
            <a:ext cx="2574349" cy="250743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900"/>
              </a:spcBef>
              <a:spcAft>
                <a:spcPts val="0"/>
              </a:spcAft>
              <a:buSzPts val="1600"/>
              <a:buNone/>
              <a:defRPr b="0" sz="1800">
                <a:solidFill>
                  <a:schemeClr val="dk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96" name="Google Shape;96;p9"/>
          <p:cNvSpPr txBox="1"/>
          <p:nvPr>
            <p:ph idx="7" type="body"/>
          </p:nvPr>
        </p:nvSpPr>
        <p:spPr>
          <a:xfrm>
            <a:off x="8223971" y="3690961"/>
            <a:ext cx="2574349" cy="250743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900"/>
              </a:spcBef>
              <a:spcAft>
                <a:spcPts val="0"/>
              </a:spcAft>
              <a:buSzPts val="1600"/>
              <a:buNone/>
              <a:defRPr b="0" sz="1800">
                <a:solidFill>
                  <a:schemeClr val="dk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97" name="Google Shape;97;p9"/>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9"/>
          <p:cNvSpPr/>
          <p:nvPr>
            <p:ph idx="8" type="pic"/>
          </p:nvPr>
        </p:nvSpPr>
        <p:spPr>
          <a:xfrm>
            <a:off x="5441913" y="1711022"/>
            <a:ext cx="1209675" cy="1209675"/>
          </a:xfrm>
          <a:prstGeom prst="rect">
            <a:avLst/>
          </a:prstGeom>
          <a:noFill/>
          <a:ln>
            <a:noFill/>
          </a:ln>
        </p:spPr>
      </p:sp>
      <p:sp>
        <p:nvSpPr>
          <p:cNvPr id="99" name="Google Shape;99;p9"/>
          <p:cNvSpPr/>
          <p:nvPr>
            <p:ph idx="9" type="pic"/>
          </p:nvPr>
        </p:nvSpPr>
        <p:spPr>
          <a:xfrm>
            <a:off x="1973407" y="1711022"/>
            <a:ext cx="1209675" cy="1209675"/>
          </a:xfrm>
          <a:prstGeom prst="rect">
            <a:avLst/>
          </a:prstGeom>
          <a:noFill/>
          <a:ln>
            <a:noFill/>
          </a:ln>
        </p:spPr>
      </p:sp>
      <p:sp>
        <p:nvSpPr>
          <p:cNvPr id="100" name="Google Shape;100;p9"/>
          <p:cNvSpPr/>
          <p:nvPr>
            <p:ph idx="13" type="pic"/>
          </p:nvPr>
        </p:nvSpPr>
        <p:spPr>
          <a:xfrm>
            <a:off x="8906308" y="1711022"/>
            <a:ext cx="1209675" cy="1209675"/>
          </a:xfrm>
          <a:prstGeom prst="rect">
            <a:avLst/>
          </a:prstGeom>
          <a:noFill/>
          <a:ln>
            <a:noFill/>
          </a:ln>
        </p:spPr>
      </p:sp>
      <p:grpSp>
        <p:nvGrpSpPr>
          <p:cNvPr id="101" name="Google Shape;101;p9"/>
          <p:cNvGrpSpPr/>
          <p:nvPr/>
        </p:nvGrpSpPr>
        <p:grpSpPr>
          <a:xfrm>
            <a:off x="210281" y="6406259"/>
            <a:ext cx="183059" cy="242571"/>
            <a:chOff x="5097417" y="6406259"/>
            <a:chExt cx="183059" cy="242571"/>
          </a:xfrm>
        </p:grpSpPr>
        <p:sp>
          <p:nvSpPr>
            <p:cNvPr id="102" name="Google Shape;102;p9"/>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3" name="Google Shape;103;p9"/>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 name="Google Shape;104;p9"/>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2_Title and Content">
    <p:bg>
      <p:bgPr>
        <a:solidFill>
          <a:srgbClr val="FFFFFF"/>
        </a:solidFill>
      </p:bgPr>
    </p:bg>
    <p:spTree>
      <p:nvGrpSpPr>
        <p:cNvPr id="105" name="Shape 105"/>
        <p:cNvGrpSpPr/>
        <p:nvPr/>
      </p:nvGrpSpPr>
      <p:grpSpPr>
        <a:xfrm>
          <a:off x="0" y="0"/>
          <a:ext cx="0" cy="0"/>
          <a:chOff x="0" y="0"/>
          <a:chExt cx="0" cy="0"/>
        </a:xfrm>
      </p:grpSpPr>
      <p:sp>
        <p:nvSpPr>
          <p:cNvPr id="106" name="Google Shape;106;p10"/>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0"/>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1pPr>
            <a:lvl2pPr indent="0" lvl="1"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2pPr>
            <a:lvl3pPr indent="0" lvl="2"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3pPr>
            <a:lvl4pPr indent="0" lvl="3"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4pPr>
            <a:lvl5pPr indent="0" lvl="4"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5pPr>
            <a:lvl6pPr indent="0" lvl="5"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6pPr>
            <a:lvl7pPr indent="0" lvl="6"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7pPr>
            <a:lvl8pPr indent="0" lvl="7"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8pPr>
            <a:lvl9pPr indent="0" lvl="8" marL="0" algn="r">
              <a:lnSpc>
                <a:spcPct val="100000"/>
              </a:lnSpc>
              <a:spcBef>
                <a:spcPts val="0"/>
              </a:spcBef>
              <a:spcAft>
                <a:spcPts val="0"/>
              </a:spcAft>
              <a:buSzPts val="1080"/>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10"/>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109" name="Google Shape;109;p10"/>
          <p:cNvSpPr txBox="1"/>
          <p:nvPr>
            <p:ph idx="1" type="body"/>
          </p:nvPr>
        </p:nvSpPr>
        <p:spPr>
          <a:xfrm>
            <a:off x="461964" y="914400"/>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110" name="Google Shape;110;p10"/>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0"/>
          <p:cNvSpPr/>
          <p:nvPr>
            <p:ph idx="2" type="pic"/>
          </p:nvPr>
        </p:nvSpPr>
        <p:spPr>
          <a:xfrm>
            <a:off x="1138152" y="2029283"/>
            <a:ext cx="5624155" cy="3207976"/>
          </a:xfrm>
          <a:prstGeom prst="roundRect">
            <a:avLst>
              <a:gd fmla="val 908" name="adj"/>
            </a:avLst>
          </a:prstGeom>
          <a:solidFill>
            <a:srgbClr val="FFFFFF"/>
          </a:solidFill>
          <a:ln cap="sq" cmpd="sng" w="63500">
            <a:solidFill>
              <a:srgbClr val="FFFFFF"/>
            </a:solidFill>
            <a:prstDash val="solid"/>
            <a:bevel/>
            <a:headEnd len="sm" w="sm" type="none"/>
            <a:tailEnd len="sm" w="sm" type="none"/>
          </a:ln>
          <a:effectLst>
            <a:outerShdw blurRad="190500" rotWithShape="0" algn="tl" dir="2700000" dist="38100">
              <a:srgbClr val="000000">
                <a:alpha val="9803"/>
              </a:srgbClr>
            </a:outerShdw>
          </a:effectLst>
        </p:spPr>
      </p:sp>
      <p:sp>
        <p:nvSpPr>
          <p:cNvPr id="112" name="Google Shape;112;p10"/>
          <p:cNvSpPr/>
          <p:nvPr>
            <p:ph idx="3" type="pic"/>
          </p:nvPr>
        </p:nvSpPr>
        <p:spPr>
          <a:xfrm>
            <a:off x="5429693" y="2755520"/>
            <a:ext cx="5624155" cy="3207976"/>
          </a:xfrm>
          <a:prstGeom prst="roundRect">
            <a:avLst>
              <a:gd fmla="val 908" name="adj"/>
            </a:avLst>
          </a:prstGeom>
          <a:solidFill>
            <a:srgbClr val="FFFFFF"/>
          </a:solidFill>
          <a:ln cap="sq" cmpd="sng" w="63500">
            <a:solidFill>
              <a:srgbClr val="FFFFFF"/>
            </a:solidFill>
            <a:prstDash val="solid"/>
            <a:bevel/>
            <a:headEnd len="sm" w="sm" type="none"/>
            <a:tailEnd len="sm" w="sm" type="none"/>
          </a:ln>
          <a:effectLst>
            <a:outerShdw blurRad="190500" rotWithShape="0" algn="tl" dir="2700000" dist="38100">
              <a:srgbClr val="000000">
                <a:alpha val="9803"/>
              </a:srgbClr>
            </a:outerShdw>
          </a:effectLst>
        </p:spPr>
      </p:sp>
      <p:grpSp>
        <p:nvGrpSpPr>
          <p:cNvPr id="113" name="Google Shape;113;p10"/>
          <p:cNvGrpSpPr/>
          <p:nvPr/>
        </p:nvGrpSpPr>
        <p:grpSpPr>
          <a:xfrm>
            <a:off x="210281" y="6406259"/>
            <a:ext cx="183059" cy="242571"/>
            <a:chOff x="5097417" y="6406259"/>
            <a:chExt cx="183059" cy="242571"/>
          </a:xfrm>
        </p:grpSpPr>
        <p:sp>
          <p:nvSpPr>
            <p:cNvPr id="114" name="Google Shape;114;p10"/>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 name="Google Shape;115;p10"/>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 name="Google Shape;116;p10"/>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2.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0"/>
              </a:spcBef>
              <a:spcAft>
                <a:spcPts val="0"/>
              </a:spcAft>
              <a:buClr>
                <a:schemeClr val="dk1"/>
              </a:buClr>
              <a:buSzPts val="3600"/>
              <a:buFont typeface="Georgia"/>
              <a:buNone/>
              <a:defRPr b="1" i="0" sz="36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62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62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62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62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62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62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62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62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txBox="1"/>
          <p:nvPr>
            <p:ph idx="1" type="body"/>
          </p:nvPr>
        </p:nvSpPr>
        <p:spPr>
          <a:xfrm>
            <a:off x="461178" y="1290181"/>
            <a:ext cx="11269647" cy="488773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600"/>
              </a:spcBef>
              <a:spcAft>
                <a:spcPts val="0"/>
              </a:spcAft>
              <a:buClr>
                <a:schemeClr val="dk2"/>
              </a:buClr>
              <a:buSzPts val="1800"/>
              <a:buFont typeface="Noto Sans Symbols"/>
              <a:buNone/>
              <a:defRPr b="0" i="0" sz="1800" u="none" cap="none" strike="noStrike">
                <a:solidFill>
                  <a:schemeClr val="dk1"/>
                </a:solidFill>
                <a:latin typeface="Arial"/>
                <a:ea typeface="Arial"/>
                <a:cs typeface="Arial"/>
                <a:sym typeface="Arial"/>
              </a:defRPr>
            </a:lvl1pPr>
            <a:lvl2pPr indent="-342900" lvl="1" marL="914400" marR="0" rtl="0" algn="l">
              <a:lnSpc>
                <a:spcPct val="100000"/>
              </a:lnSpc>
              <a:spcBef>
                <a:spcPts val="600"/>
              </a:spcBef>
              <a:spcAft>
                <a:spcPts val="0"/>
              </a:spcAft>
              <a:buClr>
                <a:schemeClr val="accent3"/>
              </a:buClr>
              <a:buSzPts val="1800"/>
              <a:buFont typeface="Noto Sans Symbols"/>
              <a:buChar char="▪"/>
              <a:defRPr b="0" i="0" sz="1800" u="none" cap="none" strike="noStrike">
                <a:solidFill>
                  <a:schemeClr val="dk2"/>
                </a:solidFill>
                <a:latin typeface="Arial"/>
                <a:ea typeface="Arial"/>
                <a:cs typeface="Arial"/>
                <a:sym typeface="Arial"/>
              </a:defRPr>
            </a:lvl2pPr>
            <a:lvl3pPr indent="-314325" lvl="2" marL="1371600" marR="0" rtl="0" algn="l">
              <a:lnSpc>
                <a:spcPct val="100000"/>
              </a:lnSpc>
              <a:spcBef>
                <a:spcPts val="600"/>
              </a:spcBef>
              <a:spcAft>
                <a:spcPts val="0"/>
              </a:spcAft>
              <a:buClr>
                <a:schemeClr val="accent3"/>
              </a:buClr>
              <a:buSzPts val="135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600"/>
              </a:spcBef>
              <a:spcAft>
                <a:spcPts val="0"/>
              </a:spcAft>
              <a:buClr>
                <a:schemeClr val="accent3"/>
              </a:buClr>
              <a:buSzPts val="1800"/>
              <a:buFont typeface="NTR"/>
              <a:buChar char="-"/>
              <a:defRPr b="0" i="0" sz="1800" u="none" cap="none" strike="noStrike">
                <a:solidFill>
                  <a:schemeClr val="dk1"/>
                </a:solidFill>
                <a:latin typeface="Arial"/>
                <a:ea typeface="Arial"/>
                <a:cs typeface="Arial"/>
                <a:sym typeface="Arial"/>
              </a:defRPr>
            </a:lvl4pPr>
            <a:lvl5pPr indent="-381000" lvl="4" marL="2286000" marR="0" rtl="0" algn="l">
              <a:lnSpc>
                <a:spcPct val="100000"/>
              </a:lnSpc>
              <a:spcBef>
                <a:spcPts val="0"/>
              </a:spcBef>
              <a:spcAft>
                <a:spcPts val="0"/>
              </a:spcAft>
              <a:buClr>
                <a:schemeClr val="accent3"/>
              </a:buClr>
              <a:buSzPts val="2400"/>
              <a:buFont typeface="Noto Sans Symbols"/>
              <a:buChar char="▪"/>
              <a:defRPr b="0" i="0" sz="24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26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26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26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26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288">
          <p15:clr>
            <a:srgbClr val="F26B43"/>
          </p15:clr>
        </p15:guide>
        <p15:guide id="4" pos="73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0"/>
          <p:cNvSpPr txBox="1"/>
          <p:nvPr>
            <p:ph type="ctrTitle"/>
          </p:nvPr>
        </p:nvSpPr>
        <p:spPr>
          <a:xfrm>
            <a:off x="658368" y="2133705"/>
            <a:ext cx="6402832" cy="132372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5400"/>
              <a:buNone/>
            </a:pPr>
            <a:r>
              <a:rPr lang="en-US" sz="4400"/>
              <a:t>Quickbase </a:t>
            </a:r>
            <a:br>
              <a:rPr lang="en-US" sz="4400"/>
            </a:br>
            <a:r>
              <a:rPr lang="en-US" sz="4400"/>
              <a:t>Candidate Exercise</a:t>
            </a:r>
            <a:endParaRPr/>
          </a:p>
        </p:txBody>
      </p:sp>
      <p:sp>
        <p:nvSpPr>
          <p:cNvPr id="467" name="Google Shape;467;p40"/>
          <p:cNvSpPr txBox="1"/>
          <p:nvPr>
            <p:ph idx="1" type="subTitle"/>
          </p:nvPr>
        </p:nvSpPr>
        <p:spPr>
          <a:xfrm>
            <a:off x="658370" y="3745147"/>
            <a:ext cx="6402831" cy="582785"/>
          </a:xfrm>
          <a:prstGeom prst="rect">
            <a:avLst/>
          </a:prstGeom>
          <a:noFill/>
          <a:ln>
            <a:noFill/>
          </a:ln>
        </p:spPr>
        <p:txBody>
          <a:bodyPr anchorCtr="0" anchor="t" bIns="45700" lIns="91425" spcFirstLastPara="1" rIns="91425" wrap="square" tIns="45700">
            <a:normAutofit/>
          </a:bodyPr>
          <a:lstStyle/>
          <a:p>
            <a:pPr indent="0" lvl="0" marL="11430" rtl="0" algn="l">
              <a:lnSpc>
                <a:spcPct val="90000"/>
              </a:lnSpc>
              <a:spcBef>
                <a:spcPts val="900"/>
              </a:spcBef>
              <a:spcAft>
                <a:spcPts val="0"/>
              </a:spcAft>
              <a:buSzPts val="2000"/>
              <a:buNone/>
            </a:pPr>
            <a:r>
              <a:rPr lang="en-US"/>
              <a:t>[UI Engineer]</a:t>
            </a:r>
            <a:endParaRPr/>
          </a:p>
        </p:txBody>
      </p:sp>
      <p:sp>
        <p:nvSpPr>
          <p:cNvPr id="468" name="Google Shape;468;p40"/>
          <p:cNvSpPr txBox="1"/>
          <p:nvPr>
            <p:ph idx="4294967295" type="body"/>
          </p:nvPr>
        </p:nvSpPr>
        <p:spPr>
          <a:xfrm>
            <a:off x="658369" y="5434188"/>
            <a:ext cx="1399032" cy="489533"/>
          </a:xfrm>
          <a:prstGeom prst="rect">
            <a:avLst/>
          </a:prstGeom>
          <a:noFill/>
          <a:ln>
            <a:noFill/>
          </a:ln>
        </p:spPr>
        <p:txBody>
          <a:bodyPr anchorCtr="0" anchor="t" bIns="45700" lIns="91425" spcFirstLastPara="1" rIns="91425" wrap="square" tIns="45700">
            <a:noAutofit/>
          </a:bodyPr>
          <a:lstStyle/>
          <a:p>
            <a:pPr indent="0" lvl="0" marL="11430" rtl="0" algn="l">
              <a:lnSpc>
                <a:spcPct val="100000"/>
              </a:lnSpc>
              <a:spcBef>
                <a:spcPts val="600"/>
              </a:spcBef>
              <a:spcAft>
                <a:spcPts val="0"/>
              </a:spcAft>
              <a:buSzPts val="1800"/>
              <a:buNone/>
            </a:pPr>
            <a:r>
              <a:rPr lang="en-US"/>
              <a:t>02 | 14 | 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9"/>
          <p:cNvSpPr txBox="1"/>
          <p:nvPr>
            <p:ph type="ctrTitle"/>
          </p:nvPr>
        </p:nvSpPr>
        <p:spPr>
          <a:xfrm>
            <a:off x="658368" y="2412495"/>
            <a:ext cx="5793581" cy="132372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5400"/>
              <a:buNone/>
            </a:pPr>
            <a:r>
              <a:rPr lang="en-US"/>
              <a:t>Other Slide Templates</a:t>
            </a:r>
            <a:endParaRPr/>
          </a:p>
        </p:txBody>
      </p:sp>
      <p:sp>
        <p:nvSpPr>
          <p:cNvPr id="563" name="Google Shape;563;p49"/>
          <p:cNvSpPr txBox="1"/>
          <p:nvPr>
            <p:ph idx="1" type="subTitle"/>
          </p:nvPr>
        </p:nvSpPr>
        <p:spPr>
          <a:xfrm>
            <a:off x="658370" y="3928403"/>
            <a:ext cx="5793580" cy="582785"/>
          </a:xfrm>
          <a:prstGeom prst="rect">
            <a:avLst/>
          </a:prstGeom>
          <a:noFill/>
          <a:ln>
            <a:noFill/>
          </a:ln>
        </p:spPr>
        <p:txBody>
          <a:bodyPr anchorCtr="0" anchor="t" bIns="45700" lIns="91425" spcFirstLastPara="1" rIns="91425" wrap="square" tIns="45700">
            <a:normAutofit/>
          </a:bodyPr>
          <a:lstStyle/>
          <a:p>
            <a:pPr indent="0" lvl="0" marL="11430" rtl="0" algn="l">
              <a:lnSpc>
                <a:spcPct val="90000"/>
              </a:lnSpc>
              <a:spcBef>
                <a:spcPts val="900"/>
              </a:spcBef>
              <a:spcAft>
                <a:spcPts val="0"/>
              </a:spcAft>
              <a:buSzPts val="2000"/>
              <a:buNone/>
            </a:pPr>
            <a:r>
              <a:rPr lang="en-US"/>
              <a:t>Feel free to use these if you find them helpful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0"/>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572" name="Google Shape;572;p50"/>
          <p:cNvSpPr txBox="1"/>
          <p:nvPr>
            <p:ph idx="1" type="body"/>
          </p:nvPr>
        </p:nvSpPr>
        <p:spPr>
          <a:xfrm>
            <a:off x="461963" y="914400"/>
            <a:ext cx="11268075" cy="4651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900"/>
              </a:spcBef>
              <a:spcAft>
                <a:spcPts val="0"/>
              </a:spcAft>
              <a:buSzPts val="2000"/>
              <a:buNone/>
            </a:pPr>
            <a:r>
              <a:rPr lang="en-US"/>
              <a:t>Subhead Title Goes Here</a:t>
            </a:r>
            <a:endParaRPr/>
          </a:p>
        </p:txBody>
      </p:sp>
      <p:sp>
        <p:nvSpPr>
          <p:cNvPr id="573" name="Google Shape;573;p50"/>
          <p:cNvSpPr txBox="1"/>
          <p:nvPr>
            <p:ph idx="2" type="body"/>
          </p:nvPr>
        </p:nvSpPr>
        <p:spPr>
          <a:xfrm>
            <a:off x="1291070" y="3429000"/>
            <a:ext cx="2574349" cy="36512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900"/>
              </a:spcBef>
              <a:spcAft>
                <a:spcPts val="0"/>
              </a:spcAft>
              <a:buSzPts val="2400"/>
              <a:buNone/>
            </a:pPr>
            <a:r>
              <a:rPr lang="en-US"/>
              <a:t>Point 1</a:t>
            </a:r>
            <a:endParaRPr/>
          </a:p>
        </p:txBody>
      </p:sp>
      <p:sp>
        <p:nvSpPr>
          <p:cNvPr id="574" name="Google Shape;574;p50"/>
          <p:cNvSpPr txBox="1"/>
          <p:nvPr>
            <p:ph idx="3" type="body"/>
          </p:nvPr>
        </p:nvSpPr>
        <p:spPr>
          <a:xfrm>
            <a:off x="4759576" y="3429000"/>
            <a:ext cx="2574349" cy="36512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900"/>
              </a:spcBef>
              <a:spcAft>
                <a:spcPts val="0"/>
              </a:spcAft>
              <a:buSzPts val="2400"/>
              <a:buNone/>
            </a:pPr>
            <a:r>
              <a:rPr lang="en-US"/>
              <a:t>Point 2</a:t>
            </a:r>
            <a:endParaRPr/>
          </a:p>
        </p:txBody>
      </p:sp>
      <p:sp>
        <p:nvSpPr>
          <p:cNvPr id="575" name="Google Shape;575;p50"/>
          <p:cNvSpPr txBox="1"/>
          <p:nvPr>
            <p:ph idx="4" type="body"/>
          </p:nvPr>
        </p:nvSpPr>
        <p:spPr>
          <a:xfrm>
            <a:off x="8223971" y="3429000"/>
            <a:ext cx="2574349" cy="36512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900"/>
              </a:spcBef>
              <a:spcAft>
                <a:spcPts val="0"/>
              </a:spcAft>
              <a:buSzPts val="2400"/>
              <a:buNone/>
            </a:pPr>
            <a:r>
              <a:rPr lang="en-US"/>
              <a:t>Point 3</a:t>
            </a:r>
            <a:endParaRPr/>
          </a:p>
        </p:txBody>
      </p:sp>
      <p:sp>
        <p:nvSpPr>
          <p:cNvPr id="576" name="Google Shape;576;p50"/>
          <p:cNvSpPr txBox="1"/>
          <p:nvPr>
            <p:ph idx="5" type="body"/>
          </p:nvPr>
        </p:nvSpPr>
        <p:spPr>
          <a:xfrm>
            <a:off x="1291070" y="3791080"/>
            <a:ext cx="2574349" cy="1266299"/>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900"/>
              </a:spcBef>
              <a:spcAft>
                <a:spcPts val="0"/>
              </a:spcAft>
              <a:buSzPts val="1600"/>
              <a:buNone/>
            </a:pPr>
            <a:r>
              <a:rPr lang="en-US"/>
              <a:t>Lorem ipsum </a:t>
            </a:r>
            <a:br>
              <a:rPr lang="en-US"/>
            </a:br>
            <a:r>
              <a:rPr lang="en-US"/>
              <a:t>dolor sit amed</a:t>
            </a:r>
            <a:endParaRPr/>
          </a:p>
        </p:txBody>
      </p:sp>
      <p:sp>
        <p:nvSpPr>
          <p:cNvPr id="577" name="Google Shape;577;p50"/>
          <p:cNvSpPr txBox="1"/>
          <p:nvPr>
            <p:ph idx="6" type="body"/>
          </p:nvPr>
        </p:nvSpPr>
        <p:spPr>
          <a:xfrm>
            <a:off x="4759576" y="3791080"/>
            <a:ext cx="2574349" cy="1266299"/>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900"/>
              </a:spcBef>
              <a:spcAft>
                <a:spcPts val="0"/>
              </a:spcAft>
              <a:buSzPts val="1600"/>
              <a:buNone/>
            </a:pPr>
            <a:r>
              <a:rPr lang="en-US"/>
              <a:t>Lorem ipsum </a:t>
            </a:r>
            <a:br>
              <a:rPr lang="en-US"/>
            </a:br>
            <a:r>
              <a:rPr lang="en-US"/>
              <a:t>dolor sit amed</a:t>
            </a:r>
            <a:endParaRPr/>
          </a:p>
        </p:txBody>
      </p:sp>
      <p:sp>
        <p:nvSpPr>
          <p:cNvPr id="578" name="Google Shape;578;p50"/>
          <p:cNvSpPr txBox="1"/>
          <p:nvPr>
            <p:ph idx="7" type="body"/>
          </p:nvPr>
        </p:nvSpPr>
        <p:spPr>
          <a:xfrm>
            <a:off x="8223971" y="3791080"/>
            <a:ext cx="2574349" cy="1266299"/>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900"/>
              </a:spcBef>
              <a:spcAft>
                <a:spcPts val="0"/>
              </a:spcAft>
              <a:buSzPts val="1600"/>
              <a:buNone/>
            </a:pPr>
            <a:r>
              <a:rPr lang="en-US"/>
              <a:t>Lorem ipsum </a:t>
            </a:r>
            <a:br>
              <a:rPr lang="en-US"/>
            </a:br>
            <a:r>
              <a:rPr lang="en-US"/>
              <a:t>dolor sit amed</a:t>
            </a:r>
            <a:endParaRPr/>
          </a:p>
        </p:txBody>
      </p:sp>
      <p:sp>
        <p:nvSpPr>
          <p:cNvPr id="579" name="Google Shape;579;p50"/>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3600"/>
              <a:buNone/>
            </a:pPr>
            <a:r>
              <a:rPr lang="en-US"/>
              <a:t>Slide Title Goes Here</a:t>
            </a:r>
            <a:endParaRPr/>
          </a:p>
        </p:txBody>
      </p:sp>
      <p:sp>
        <p:nvSpPr>
          <p:cNvPr id="580" name="Google Shape;580;p50"/>
          <p:cNvSpPr/>
          <p:nvPr>
            <p:ph idx="8" type="pic"/>
          </p:nvPr>
        </p:nvSpPr>
        <p:spPr>
          <a:xfrm>
            <a:off x="5441913" y="1711022"/>
            <a:ext cx="1209675" cy="1209675"/>
          </a:xfrm>
          <a:prstGeom prst="rect">
            <a:avLst/>
          </a:prstGeom>
          <a:noFill/>
          <a:ln>
            <a:noFill/>
          </a:ln>
        </p:spPr>
      </p:sp>
      <p:sp>
        <p:nvSpPr>
          <p:cNvPr id="581" name="Google Shape;581;p50"/>
          <p:cNvSpPr/>
          <p:nvPr>
            <p:ph idx="9" type="pic"/>
          </p:nvPr>
        </p:nvSpPr>
        <p:spPr>
          <a:xfrm>
            <a:off x="1973407" y="1711022"/>
            <a:ext cx="1209675" cy="1209675"/>
          </a:xfrm>
          <a:prstGeom prst="rect">
            <a:avLst/>
          </a:prstGeom>
          <a:noFill/>
          <a:ln>
            <a:noFill/>
          </a:ln>
        </p:spPr>
      </p:sp>
      <p:sp>
        <p:nvSpPr>
          <p:cNvPr id="582" name="Google Shape;582;p50"/>
          <p:cNvSpPr/>
          <p:nvPr>
            <p:ph idx="13" type="pic"/>
          </p:nvPr>
        </p:nvSpPr>
        <p:spPr>
          <a:xfrm>
            <a:off x="8906308" y="1711022"/>
            <a:ext cx="1209675" cy="1209675"/>
          </a:xfrm>
          <a:prstGeom prst="rect">
            <a:avLst/>
          </a:prstGeom>
          <a:noFill/>
          <a:ln>
            <a:noFill/>
          </a:ln>
        </p:spPr>
      </p:sp>
      <p:sp>
        <p:nvSpPr>
          <p:cNvPr id="583" name="Google Shape;583;p50"/>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1"/>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589" name="Google Shape;589;p51"/>
          <p:cNvSpPr txBox="1"/>
          <p:nvPr>
            <p:ph idx="1" type="body"/>
          </p:nvPr>
        </p:nvSpPr>
        <p:spPr>
          <a:xfrm>
            <a:off x="461963" y="914400"/>
            <a:ext cx="11268075" cy="4651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900"/>
              </a:spcBef>
              <a:spcAft>
                <a:spcPts val="0"/>
              </a:spcAft>
              <a:buSzPts val="2000"/>
              <a:buNone/>
            </a:pPr>
            <a:r>
              <a:t/>
            </a:r>
            <a:endParaRPr/>
          </a:p>
        </p:txBody>
      </p:sp>
      <p:sp>
        <p:nvSpPr>
          <p:cNvPr id="590" name="Google Shape;590;p51"/>
          <p:cNvSpPr txBox="1"/>
          <p:nvPr>
            <p:ph idx="2" type="body"/>
          </p:nvPr>
        </p:nvSpPr>
        <p:spPr>
          <a:xfrm>
            <a:off x="1291070" y="3055975"/>
            <a:ext cx="2574349" cy="638031"/>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900"/>
              </a:spcBef>
              <a:spcAft>
                <a:spcPts val="0"/>
              </a:spcAft>
              <a:buSzPts val="2400"/>
              <a:buNone/>
            </a:pPr>
            <a:r>
              <a:t/>
            </a:r>
            <a:endParaRPr/>
          </a:p>
        </p:txBody>
      </p:sp>
      <p:sp>
        <p:nvSpPr>
          <p:cNvPr id="591" name="Google Shape;591;p51"/>
          <p:cNvSpPr txBox="1"/>
          <p:nvPr>
            <p:ph idx="3" type="body"/>
          </p:nvPr>
        </p:nvSpPr>
        <p:spPr>
          <a:xfrm>
            <a:off x="4759576" y="3055975"/>
            <a:ext cx="2574349" cy="638031"/>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900"/>
              </a:spcBef>
              <a:spcAft>
                <a:spcPts val="0"/>
              </a:spcAft>
              <a:buSzPts val="2400"/>
              <a:buNone/>
            </a:pPr>
            <a:r>
              <a:t/>
            </a:r>
            <a:endParaRPr/>
          </a:p>
        </p:txBody>
      </p:sp>
      <p:sp>
        <p:nvSpPr>
          <p:cNvPr id="592" name="Google Shape;592;p51"/>
          <p:cNvSpPr txBox="1"/>
          <p:nvPr>
            <p:ph idx="4" type="body"/>
          </p:nvPr>
        </p:nvSpPr>
        <p:spPr>
          <a:xfrm>
            <a:off x="8223971" y="3055975"/>
            <a:ext cx="2574349" cy="638031"/>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900"/>
              </a:spcBef>
              <a:spcAft>
                <a:spcPts val="0"/>
              </a:spcAft>
              <a:buSzPts val="2400"/>
              <a:buNone/>
            </a:pPr>
            <a:r>
              <a:t/>
            </a:r>
            <a:endParaRPr/>
          </a:p>
        </p:txBody>
      </p:sp>
      <p:sp>
        <p:nvSpPr>
          <p:cNvPr id="593" name="Google Shape;593;p51"/>
          <p:cNvSpPr txBox="1"/>
          <p:nvPr>
            <p:ph idx="5" type="body"/>
          </p:nvPr>
        </p:nvSpPr>
        <p:spPr>
          <a:xfrm>
            <a:off x="1291070" y="3690961"/>
            <a:ext cx="2574349" cy="250743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900"/>
              </a:spcBef>
              <a:spcAft>
                <a:spcPts val="0"/>
              </a:spcAft>
              <a:buSzPts val="1600"/>
              <a:buNone/>
            </a:pPr>
            <a:r>
              <a:t/>
            </a:r>
            <a:endParaRPr/>
          </a:p>
        </p:txBody>
      </p:sp>
      <p:sp>
        <p:nvSpPr>
          <p:cNvPr id="594" name="Google Shape;594;p51"/>
          <p:cNvSpPr txBox="1"/>
          <p:nvPr>
            <p:ph idx="6" type="body"/>
          </p:nvPr>
        </p:nvSpPr>
        <p:spPr>
          <a:xfrm>
            <a:off x="4759576" y="3690961"/>
            <a:ext cx="2574349" cy="250743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900"/>
              </a:spcBef>
              <a:spcAft>
                <a:spcPts val="0"/>
              </a:spcAft>
              <a:buSzPts val="1600"/>
              <a:buNone/>
            </a:pPr>
            <a:r>
              <a:t/>
            </a:r>
            <a:endParaRPr/>
          </a:p>
        </p:txBody>
      </p:sp>
      <p:sp>
        <p:nvSpPr>
          <p:cNvPr id="595" name="Google Shape;595;p51"/>
          <p:cNvSpPr txBox="1"/>
          <p:nvPr>
            <p:ph idx="7" type="body"/>
          </p:nvPr>
        </p:nvSpPr>
        <p:spPr>
          <a:xfrm>
            <a:off x="8223971" y="3690961"/>
            <a:ext cx="2574349" cy="250743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900"/>
              </a:spcBef>
              <a:spcAft>
                <a:spcPts val="0"/>
              </a:spcAft>
              <a:buSzPts val="1600"/>
              <a:buNone/>
            </a:pPr>
            <a:r>
              <a:t/>
            </a:r>
            <a:endParaRPr/>
          </a:p>
        </p:txBody>
      </p:sp>
      <p:sp>
        <p:nvSpPr>
          <p:cNvPr id="596" name="Google Shape;596;p51"/>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3600"/>
              <a:buNone/>
            </a:pPr>
            <a:r>
              <a:t/>
            </a:r>
            <a:endParaRPr/>
          </a:p>
        </p:txBody>
      </p:sp>
      <p:sp>
        <p:nvSpPr>
          <p:cNvPr id="597" name="Google Shape;597;p51"/>
          <p:cNvSpPr/>
          <p:nvPr>
            <p:ph idx="8" type="pic"/>
          </p:nvPr>
        </p:nvSpPr>
        <p:spPr>
          <a:xfrm>
            <a:off x="5441913" y="1711022"/>
            <a:ext cx="1209675" cy="1209675"/>
          </a:xfrm>
          <a:prstGeom prst="rect">
            <a:avLst/>
          </a:prstGeom>
          <a:noFill/>
          <a:ln>
            <a:noFill/>
          </a:ln>
        </p:spPr>
      </p:sp>
      <p:sp>
        <p:nvSpPr>
          <p:cNvPr id="598" name="Google Shape;598;p51"/>
          <p:cNvSpPr/>
          <p:nvPr>
            <p:ph idx="9" type="pic"/>
          </p:nvPr>
        </p:nvSpPr>
        <p:spPr>
          <a:xfrm>
            <a:off x="1973407" y="1711022"/>
            <a:ext cx="1209675" cy="1209675"/>
          </a:xfrm>
          <a:prstGeom prst="rect">
            <a:avLst/>
          </a:prstGeom>
          <a:noFill/>
          <a:ln>
            <a:noFill/>
          </a:ln>
        </p:spPr>
      </p:sp>
      <p:sp>
        <p:nvSpPr>
          <p:cNvPr id="599" name="Google Shape;599;p51"/>
          <p:cNvSpPr/>
          <p:nvPr>
            <p:ph idx="13" type="pic"/>
          </p:nvPr>
        </p:nvSpPr>
        <p:spPr>
          <a:xfrm>
            <a:off x="8906308" y="1711022"/>
            <a:ext cx="1209675" cy="1209675"/>
          </a:xfrm>
          <a:prstGeom prst="rect">
            <a:avLst/>
          </a:prstGeom>
          <a:noFill/>
          <a:ln>
            <a:noFill/>
          </a:ln>
        </p:spPr>
      </p:sp>
      <p:sp>
        <p:nvSpPr>
          <p:cNvPr id="600" name="Google Shape;600;p51"/>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2"/>
          <p:cNvSpPr txBox="1"/>
          <p:nvPr>
            <p:ph idx="1" type="body"/>
          </p:nvPr>
        </p:nvSpPr>
        <p:spPr>
          <a:xfrm>
            <a:off x="461176" y="1517141"/>
            <a:ext cx="5558624" cy="4659823"/>
          </a:xfrm>
          <a:prstGeom prst="rect">
            <a:avLst/>
          </a:prstGeom>
          <a:noFill/>
          <a:ln>
            <a:noFill/>
          </a:ln>
        </p:spPr>
        <p:txBody>
          <a:bodyPr anchorCtr="0" anchor="t" bIns="45700" lIns="91425" spcFirstLastPara="1" rIns="91425" wrap="square" tIns="45700">
            <a:normAutofit/>
          </a:bodyPr>
          <a:lstStyle/>
          <a:p>
            <a:pPr indent="-312420" lvl="1" marL="312420" rtl="0" algn="l">
              <a:lnSpc>
                <a:spcPct val="90000"/>
              </a:lnSpc>
              <a:spcBef>
                <a:spcPts val="1200"/>
              </a:spcBef>
              <a:spcAft>
                <a:spcPts val="0"/>
              </a:spcAft>
              <a:buSzPts val="2400"/>
              <a:buChar char="▪"/>
            </a:pPr>
            <a:r>
              <a:rPr lang="en-US"/>
              <a:t>Lorem ipsum dolor sit amed</a:t>
            </a:r>
            <a:endParaRPr/>
          </a:p>
        </p:txBody>
      </p:sp>
      <p:sp>
        <p:nvSpPr>
          <p:cNvPr id="608" name="Google Shape;608;p52"/>
          <p:cNvSpPr txBox="1"/>
          <p:nvPr>
            <p:ph idx="2" type="body"/>
          </p:nvPr>
        </p:nvSpPr>
        <p:spPr>
          <a:xfrm>
            <a:off x="6172200" y="1517141"/>
            <a:ext cx="5562600" cy="4659823"/>
          </a:xfrm>
          <a:prstGeom prst="rect">
            <a:avLst/>
          </a:prstGeom>
          <a:noFill/>
          <a:ln>
            <a:noFill/>
          </a:ln>
        </p:spPr>
        <p:txBody>
          <a:bodyPr anchorCtr="0" anchor="t" bIns="45700" lIns="91425" spcFirstLastPara="1" rIns="91425" wrap="square" tIns="45700">
            <a:normAutofit/>
          </a:bodyPr>
          <a:lstStyle/>
          <a:p>
            <a:pPr indent="-312420" lvl="1" marL="312420" rtl="0" algn="l">
              <a:lnSpc>
                <a:spcPct val="90000"/>
              </a:lnSpc>
              <a:spcBef>
                <a:spcPts val="1200"/>
              </a:spcBef>
              <a:spcAft>
                <a:spcPts val="0"/>
              </a:spcAft>
              <a:buSzPts val="2400"/>
              <a:buChar char="▪"/>
            </a:pPr>
            <a:r>
              <a:rPr lang="en-US"/>
              <a:t>Lorem ipsum dolor sit amed</a:t>
            </a:r>
            <a:endParaRPr/>
          </a:p>
        </p:txBody>
      </p:sp>
      <p:sp>
        <p:nvSpPr>
          <p:cNvPr id="609" name="Google Shape;609;p52"/>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610" name="Google Shape;610;p52"/>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3600"/>
              <a:buNone/>
            </a:pPr>
            <a:r>
              <a:rPr lang="en-US"/>
              <a:t>Slide Title Goes Here</a:t>
            </a:r>
            <a:endParaRPr/>
          </a:p>
        </p:txBody>
      </p:sp>
      <p:sp>
        <p:nvSpPr>
          <p:cNvPr id="611" name="Google Shape;611;p52"/>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3"/>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617" name="Google Shape;617;p53"/>
          <p:cNvSpPr txBox="1"/>
          <p:nvPr>
            <p:ph idx="1" type="body"/>
          </p:nvPr>
        </p:nvSpPr>
        <p:spPr>
          <a:xfrm>
            <a:off x="461964" y="914400"/>
            <a:ext cx="11268075" cy="465137"/>
          </a:xfrm>
          <a:prstGeom prst="rect">
            <a:avLst/>
          </a:prstGeom>
          <a:noFill/>
          <a:ln>
            <a:noFill/>
          </a:ln>
        </p:spPr>
        <p:txBody>
          <a:bodyPr anchorCtr="0" anchor="t" bIns="45700" lIns="91425" spcFirstLastPara="1" rIns="91425" wrap="square" tIns="45700">
            <a:noAutofit/>
          </a:bodyPr>
          <a:lstStyle/>
          <a:p>
            <a:pPr indent="0" lvl="0" marL="7620" rtl="0" algn="l">
              <a:lnSpc>
                <a:spcPct val="90000"/>
              </a:lnSpc>
              <a:spcBef>
                <a:spcPts val="900"/>
              </a:spcBef>
              <a:spcAft>
                <a:spcPts val="0"/>
              </a:spcAft>
              <a:buSzPts val="2000"/>
              <a:buNone/>
            </a:pPr>
            <a:r>
              <a:t/>
            </a:r>
            <a:endParaRPr/>
          </a:p>
        </p:txBody>
      </p:sp>
      <p:sp>
        <p:nvSpPr>
          <p:cNvPr id="618" name="Google Shape;618;p53"/>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3600"/>
              <a:buNone/>
            </a:pPr>
            <a:r>
              <a:t/>
            </a:r>
            <a:endParaRPr/>
          </a:p>
        </p:txBody>
      </p:sp>
      <p:sp>
        <p:nvSpPr>
          <p:cNvPr id="619" name="Google Shape;619;p53"/>
          <p:cNvSpPr/>
          <p:nvPr>
            <p:ph idx="2" type="pic"/>
          </p:nvPr>
        </p:nvSpPr>
        <p:spPr>
          <a:xfrm>
            <a:off x="1138152" y="2029283"/>
            <a:ext cx="5624155" cy="3207976"/>
          </a:xfrm>
          <a:prstGeom prst="roundRect">
            <a:avLst>
              <a:gd fmla="val 908" name="adj"/>
            </a:avLst>
          </a:prstGeom>
          <a:solidFill>
            <a:srgbClr val="FFFFFF"/>
          </a:solidFill>
          <a:ln cap="sq" cmpd="sng" w="63500">
            <a:solidFill>
              <a:srgbClr val="FFFFFF"/>
            </a:solidFill>
            <a:prstDash val="solid"/>
            <a:bevel/>
            <a:headEnd len="sm" w="sm" type="none"/>
            <a:tailEnd len="sm" w="sm" type="none"/>
          </a:ln>
          <a:effectLst>
            <a:outerShdw blurRad="190500" rotWithShape="0" algn="tl" dir="2700000" dist="38100">
              <a:srgbClr val="000000">
                <a:alpha val="9803"/>
              </a:srgbClr>
            </a:outerShdw>
          </a:effectLst>
        </p:spPr>
      </p:sp>
      <p:sp>
        <p:nvSpPr>
          <p:cNvPr id="620" name="Google Shape;620;p53"/>
          <p:cNvSpPr/>
          <p:nvPr>
            <p:ph idx="3" type="pic"/>
          </p:nvPr>
        </p:nvSpPr>
        <p:spPr>
          <a:xfrm>
            <a:off x="5429693" y="2755520"/>
            <a:ext cx="5624155" cy="3207976"/>
          </a:xfrm>
          <a:prstGeom prst="roundRect">
            <a:avLst>
              <a:gd fmla="val 908" name="adj"/>
            </a:avLst>
          </a:prstGeom>
          <a:solidFill>
            <a:srgbClr val="FFFFFF"/>
          </a:solidFill>
          <a:ln cap="sq" cmpd="sng" w="63500">
            <a:solidFill>
              <a:srgbClr val="FFFFFF"/>
            </a:solidFill>
            <a:prstDash val="solid"/>
            <a:bevel/>
            <a:headEnd len="sm" w="sm" type="none"/>
            <a:tailEnd len="sm" w="sm" type="none"/>
          </a:ln>
          <a:effectLst>
            <a:outerShdw blurRad="190500" rotWithShape="0" algn="tl" dir="2700000" dist="38100">
              <a:srgbClr val="000000">
                <a:alpha val="9803"/>
              </a:srgbClr>
            </a:outerShdw>
          </a:effectLst>
        </p:spPr>
      </p:sp>
      <p:sp>
        <p:nvSpPr>
          <p:cNvPr id="621" name="Google Shape;621;p53"/>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1"/>
          <p:cNvSpPr txBox="1"/>
          <p:nvPr>
            <p:ph idx="4294967295" type="body"/>
          </p:nvPr>
        </p:nvSpPr>
        <p:spPr>
          <a:xfrm>
            <a:off x="461178" y="1786241"/>
            <a:ext cx="11269647" cy="4402754"/>
          </a:xfrm>
          <a:prstGeom prst="rect">
            <a:avLst/>
          </a:prstGeom>
          <a:noFill/>
          <a:ln>
            <a:noFill/>
          </a:ln>
        </p:spPr>
        <p:txBody>
          <a:bodyPr anchorCtr="0" anchor="t" bIns="45700" lIns="91425" spcFirstLastPara="1" rIns="91425" wrap="square" tIns="45700">
            <a:normAutofit/>
          </a:bodyPr>
          <a:lstStyle/>
          <a:p>
            <a:pPr indent="-230188" lvl="1" marL="230188" rtl="0" algn="l">
              <a:lnSpc>
                <a:spcPct val="100000"/>
              </a:lnSpc>
              <a:spcBef>
                <a:spcPts val="600"/>
              </a:spcBef>
              <a:spcAft>
                <a:spcPts val="0"/>
              </a:spcAft>
              <a:buSzPts val="2800"/>
              <a:buChar char="▪"/>
            </a:pPr>
            <a:r>
              <a:rPr lang="en-US" sz="2800"/>
              <a:t>About Me </a:t>
            </a:r>
            <a:br>
              <a:rPr lang="en-US" sz="2800"/>
            </a:br>
            <a:r>
              <a:rPr lang="en-US" sz="2000">
                <a:solidFill>
                  <a:srgbClr val="606060"/>
                </a:solidFill>
                <a:latin typeface="Avenir"/>
                <a:ea typeface="Avenir"/>
                <a:cs typeface="Avenir"/>
                <a:sym typeface="Avenir"/>
              </a:rPr>
              <a:t>Roughly 5 minutes to tell us about yourself and set some context.</a:t>
            </a:r>
            <a:endParaRPr/>
          </a:p>
          <a:p>
            <a:pPr indent="0" lvl="1" marL="0" rtl="0" algn="l">
              <a:lnSpc>
                <a:spcPct val="100000"/>
              </a:lnSpc>
              <a:spcBef>
                <a:spcPts val="600"/>
              </a:spcBef>
              <a:spcAft>
                <a:spcPts val="0"/>
              </a:spcAft>
              <a:buSzPts val="2000"/>
              <a:buNone/>
            </a:pPr>
            <a:r>
              <a:t/>
            </a:r>
            <a:endParaRPr sz="2000">
              <a:solidFill>
                <a:srgbClr val="606060"/>
              </a:solidFill>
              <a:latin typeface="Avenir"/>
              <a:ea typeface="Avenir"/>
              <a:cs typeface="Avenir"/>
              <a:sym typeface="Avenir"/>
            </a:endParaRPr>
          </a:p>
          <a:p>
            <a:pPr indent="-230188" lvl="1" marL="230188" rtl="0" algn="l">
              <a:lnSpc>
                <a:spcPct val="100000"/>
              </a:lnSpc>
              <a:spcBef>
                <a:spcPts val="600"/>
              </a:spcBef>
              <a:spcAft>
                <a:spcPts val="0"/>
              </a:spcAft>
              <a:buSzPts val="2800"/>
              <a:buChar char="▪"/>
            </a:pPr>
            <a:r>
              <a:rPr lang="en-US" sz="2800"/>
              <a:t>Portfolio Accomplishments </a:t>
            </a:r>
            <a:br>
              <a:rPr lang="en-US" sz="2800"/>
            </a:br>
            <a:r>
              <a:rPr lang="en-US" sz="2000">
                <a:solidFill>
                  <a:srgbClr val="606060"/>
                </a:solidFill>
                <a:latin typeface="Avenir"/>
                <a:ea typeface="Avenir"/>
                <a:cs typeface="Avenir"/>
                <a:sym typeface="Avenir"/>
              </a:rPr>
              <a:t>Showcase one or two career highlights. We should spend about 5 minutes on each. </a:t>
            </a:r>
            <a:endParaRPr/>
          </a:p>
          <a:p>
            <a:pPr indent="0" lvl="1" marL="0" rtl="0" algn="l">
              <a:lnSpc>
                <a:spcPct val="100000"/>
              </a:lnSpc>
              <a:spcBef>
                <a:spcPts val="600"/>
              </a:spcBef>
              <a:spcAft>
                <a:spcPts val="0"/>
              </a:spcAft>
              <a:buSzPts val="2000"/>
              <a:buNone/>
            </a:pPr>
            <a:r>
              <a:t/>
            </a:r>
            <a:endParaRPr sz="2000">
              <a:solidFill>
                <a:srgbClr val="606060"/>
              </a:solidFill>
              <a:latin typeface="Avenir"/>
              <a:ea typeface="Avenir"/>
              <a:cs typeface="Avenir"/>
              <a:sym typeface="Avenir"/>
            </a:endParaRPr>
          </a:p>
          <a:p>
            <a:pPr indent="-230188" lvl="1" marL="230188" rtl="0" algn="l">
              <a:lnSpc>
                <a:spcPct val="100000"/>
              </a:lnSpc>
              <a:spcBef>
                <a:spcPts val="600"/>
              </a:spcBef>
              <a:spcAft>
                <a:spcPts val="0"/>
              </a:spcAft>
              <a:buSzPts val="2800"/>
              <a:buChar char="▪"/>
            </a:pPr>
            <a:r>
              <a:rPr lang="en-US" sz="2800"/>
              <a:t>Craft Demo </a:t>
            </a:r>
            <a:br>
              <a:rPr lang="en-US" sz="2800"/>
            </a:br>
            <a:r>
              <a:rPr lang="en-US" sz="2000">
                <a:solidFill>
                  <a:srgbClr val="606060"/>
                </a:solidFill>
                <a:latin typeface="Avenir"/>
                <a:ea typeface="Avenir"/>
                <a:cs typeface="Avenir"/>
                <a:sym typeface="Avenir"/>
              </a:rPr>
              <a:t>You should spend about 30 minutes walking through the demo. The remaining 30 minutes is for discussion.</a:t>
            </a:r>
            <a:endParaRPr sz="1800">
              <a:solidFill>
                <a:srgbClr val="606060"/>
              </a:solidFill>
              <a:latin typeface="Avenir"/>
              <a:ea typeface="Avenir"/>
              <a:cs typeface="Avenir"/>
              <a:sym typeface="Avenir"/>
            </a:endParaRPr>
          </a:p>
        </p:txBody>
      </p:sp>
      <p:sp>
        <p:nvSpPr>
          <p:cNvPr id="477" name="Google Shape;477;p41"/>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78" name="Google Shape;478;p41"/>
          <p:cNvSpPr txBox="1"/>
          <p:nvPr>
            <p:ph idx="1" type="body"/>
          </p:nvPr>
        </p:nvSpPr>
        <p:spPr>
          <a:xfrm>
            <a:off x="461964" y="914400"/>
            <a:ext cx="11268075" cy="465137"/>
          </a:xfrm>
          <a:prstGeom prst="rect">
            <a:avLst/>
          </a:prstGeom>
          <a:noFill/>
          <a:ln>
            <a:noFill/>
          </a:ln>
        </p:spPr>
        <p:txBody>
          <a:bodyPr anchorCtr="0" anchor="t" bIns="45700" lIns="91425" spcFirstLastPara="1" rIns="91425" wrap="square" tIns="45700">
            <a:normAutofit/>
          </a:bodyPr>
          <a:lstStyle/>
          <a:p>
            <a:pPr indent="0" lvl="0" marL="7620" rtl="0" algn="l">
              <a:lnSpc>
                <a:spcPct val="90000"/>
              </a:lnSpc>
              <a:spcBef>
                <a:spcPts val="900"/>
              </a:spcBef>
              <a:spcAft>
                <a:spcPts val="0"/>
              </a:spcAft>
              <a:buSzPts val="2000"/>
              <a:buNone/>
            </a:pPr>
            <a:r>
              <a:rPr lang="en-US"/>
              <a:t>We have 90 minutes to get to know each other</a:t>
            </a:r>
            <a:endParaRPr/>
          </a:p>
        </p:txBody>
      </p:sp>
      <p:sp>
        <p:nvSpPr>
          <p:cNvPr id="479" name="Google Shape;479;p41"/>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3600"/>
              <a:buNone/>
            </a:pPr>
            <a:r>
              <a:rPr lang="en-US"/>
              <a:t>Agenda</a:t>
            </a:r>
            <a:endParaRPr/>
          </a:p>
        </p:txBody>
      </p:sp>
      <p:sp>
        <p:nvSpPr>
          <p:cNvPr id="480" name="Google Shape;480;p41"/>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Quickbase 2023 Private &amp; Confidential</a:t>
            </a:r>
            <a:endParaRPr/>
          </a:p>
        </p:txBody>
      </p:sp>
      <p:sp>
        <p:nvSpPr>
          <p:cNvPr id="481" name="Google Shape;481;p41"/>
          <p:cNvSpPr/>
          <p:nvPr/>
        </p:nvSpPr>
        <p:spPr>
          <a:xfrm>
            <a:off x="575920" y="5495194"/>
            <a:ext cx="10651523" cy="825440"/>
          </a:xfrm>
          <a:prstGeom prst="rect">
            <a:avLst/>
          </a:prstGeom>
          <a:solidFill>
            <a:srgbClr val="C9E2D3"/>
          </a:solidFill>
          <a:ln cap="flat" cmpd="sng" w="25400">
            <a:solidFill>
              <a:srgbClr val="123F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US" sz="2800" u="none" cap="none" strike="noStrike">
                <a:solidFill>
                  <a:schemeClr val="dk1"/>
                </a:solidFill>
                <a:latin typeface="Arial"/>
                <a:ea typeface="Arial"/>
                <a:cs typeface="Arial"/>
                <a:sym typeface="Arial"/>
              </a:rPr>
              <a:t>Our goal is to have a great conversation</a:t>
            </a:r>
            <a:endParaRPr/>
          </a:p>
          <a:p>
            <a:pPr indent="0" lvl="0" marL="0" marR="0" rtl="0" algn="ctr">
              <a:lnSpc>
                <a:spcPct val="100000"/>
              </a:lnSpc>
              <a:spcBef>
                <a:spcPts val="0"/>
              </a:spcBef>
              <a:spcAft>
                <a:spcPts val="0"/>
              </a:spcAft>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2"/>
          <p:cNvSpPr txBox="1"/>
          <p:nvPr>
            <p:ph type="ctrTitle"/>
          </p:nvPr>
        </p:nvSpPr>
        <p:spPr>
          <a:xfrm>
            <a:off x="658368" y="2412495"/>
            <a:ext cx="5793581" cy="132372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5400"/>
              <a:buNone/>
            </a:pPr>
            <a:r>
              <a:rPr lang="en-US"/>
              <a:t>Hello!</a:t>
            </a:r>
            <a:endParaRPr/>
          </a:p>
        </p:txBody>
      </p:sp>
      <p:sp>
        <p:nvSpPr>
          <p:cNvPr id="489" name="Google Shape;489;p42"/>
          <p:cNvSpPr txBox="1"/>
          <p:nvPr>
            <p:ph idx="1" type="subTitle"/>
          </p:nvPr>
        </p:nvSpPr>
        <p:spPr>
          <a:xfrm>
            <a:off x="658370" y="3928403"/>
            <a:ext cx="5793580" cy="582785"/>
          </a:xfrm>
          <a:prstGeom prst="rect">
            <a:avLst/>
          </a:prstGeom>
          <a:noFill/>
          <a:ln>
            <a:noFill/>
          </a:ln>
        </p:spPr>
        <p:txBody>
          <a:bodyPr anchorCtr="0" anchor="t" bIns="45700" lIns="91425" spcFirstLastPara="1" rIns="91425" wrap="square" tIns="45700">
            <a:normAutofit/>
          </a:bodyPr>
          <a:lstStyle/>
          <a:p>
            <a:pPr indent="0" lvl="0" marL="11430" rtl="0" algn="l">
              <a:lnSpc>
                <a:spcPct val="90000"/>
              </a:lnSpc>
              <a:spcBef>
                <a:spcPts val="900"/>
              </a:spcBef>
              <a:spcAft>
                <a:spcPts val="0"/>
              </a:spcAft>
              <a:buSzPts val="2000"/>
              <a:buNone/>
            </a:pPr>
            <a:r>
              <a:rPr lang="en-US"/>
              <a:t>Get to know me a little better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3"/>
          <p:cNvSpPr txBox="1"/>
          <p:nvPr>
            <p:ph idx="4294967295" type="body"/>
          </p:nvPr>
        </p:nvSpPr>
        <p:spPr>
          <a:xfrm>
            <a:off x="461178" y="2773017"/>
            <a:ext cx="4508387" cy="2362430"/>
          </a:xfrm>
          <a:prstGeom prst="rect">
            <a:avLst/>
          </a:prstGeom>
          <a:noFill/>
          <a:ln>
            <a:noFill/>
          </a:ln>
        </p:spPr>
        <p:txBody>
          <a:bodyPr anchorCtr="0" anchor="t" bIns="45700" lIns="91425" spcFirstLastPara="1" rIns="91425" wrap="square" tIns="45700">
            <a:normAutofit lnSpcReduction="20000"/>
          </a:bodyPr>
          <a:lstStyle/>
          <a:p>
            <a:pPr indent="-230188" lvl="1" marL="230188" rtl="0" algn="l">
              <a:lnSpc>
                <a:spcPct val="100000"/>
              </a:lnSpc>
              <a:spcBef>
                <a:spcPts val="600"/>
              </a:spcBef>
              <a:spcAft>
                <a:spcPts val="0"/>
              </a:spcAft>
              <a:buSzPts val="1800"/>
              <a:buChar char="▪"/>
            </a:pPr>
            <a:r>
              <a:rPr lang="en-US"/>
              <a:t>JQuery had to be available in every module, but loaded only once</a:t>
            </a:r>
            <a:endParaRPr/>
          </a:p>
          <a:p>
            <a:pPr indent="-230188" lvl="1" marL="230188" rtl="0" algn="l">
              <a:lnSpc>
                <a:spcPct val="100000"/>
              </a:lnSpc>
              <a:spcBef>
                <a:spcPts val="600"/>
              </a:spcBef>
              <a:spcAft>
                <a:spcPts val="0"/>
              </a:spcAft>
              <a:buSzPts val="1800"/>
              <a:buChar char="▪"/>
            </a:pPr>
            <a:r>
              <a:rPr lang="en-US"/>
              <a:t>VueJS was used in few modules, so it had to be lazy loaded, but only once and only on certain pages</a:t>
            </a:r>
            <a:endParaRPr/>
          </a:p>
          <a:p>
            <a:pPr indent="-230187" lvl="1" marL="230187" rtl="0" algn="l">
              <a:lnSpc>
                <a:spcPct val="100000"/>
              </a:lnSpc>
              <a:spcBef>
                <a:spcPts val="600"/>
              </a:spcBef>
              <a:spcAft>
                <a:spcPts val="0"/>
              </a:spcAft>
              <a:buSzPts val="1800"/>
              <a:buChar char="▪"/>
            </a:pPr>
            <a:r>
              <a:rPr lang="en-US"/>
              <a:t>No native lazy loading of modules in RequireJS</a:t>
            </a:r>
            <a:endParaRPr/>
          </a:p>
          <a:p>
            <a:pPr indent="-230188" lvl="1" marL="230188" rtl="0" algn="l">
              <a:lnSpc>
                <a:spcPct val="100000"/>
              </a:lnSpc>
              <a:spcBef>
                <a:spcPts val="600"/>
              </a:spcBef>
              <a:spcAft>
                <a:spcPts val="0"/>
              </a:spcAft>
              <a:buSzPts val="1800"/>
              <a:buChar char="▪"/>
            </a:pPr>
            <a:r>
              <a:rPr lang="en-US"/>
              <a:t>Had to work alone for this, when free of daily work</a:t>
            </a:r>
            <a:endParaRPr/>
          </a:p>
        </p:txBody>
      </p:sp>
      <p:sp>
        <p:nvSpPr>
          <p:cNvPr id="498" name="Google Shape;498;p43"/>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99" name="Google Shape;499;p43"/>
          <p:cNvSpPr txBox="1"/>
          <p:nvPr>
            <p:ph idx="1" type="body"/>
          </p:nvPr>
        </p:nvSpPr>
        <p:spPr>
          <a:xfrm>
            <a:off x="461178" y="1189465"/>
            <a:ext cx="3136001" cy="465137"/>
          </a:xfrm>
          <a:prstGeom prst="rect">
            <a:avLst/>
          </a:prstGeom>
          <a:noFill/>
          <a:ln>
            <a:noFill/>
          </a:ln>
        </p:spPr>
        <p:txBody>
          <a:bodyPr anchorCtr="0" anchor="t" bIns="45700" lIns="91425" spcFirstLastPara="1" rIns="91425" wrap="square" tIns="45700">
            <a:normAutofit/>
          </a:bodyPr>
          <a:lstStyle/>
          <a:p>
            <a:pPr indent="0" lvl="0" marL="7620" rtl="0" algn="l">
              <a:lnSpc>
                <a:spcPct val="90000"/>
              </a:lnSpc>
              <a:spcBef>
                <a:spcPts val="900"/>
              </a:spcBef>
              <a:spcAft>
                <a:spcPts val="0"/>
              </a:spcAft>
              <a:buSzPts val="2000"/>
              <a:buNone/>
            </a:pPr>
            <a:r>
              <a:rPr lang="en-US"/>
              <a:t>Problem</a:t>
            </a:r>
            <a:endParaRPr/>
          </a:p>
        </p:txBody>
      </p:sp>
      <p:sp>
        <p:nvSpPr>
          <p:cNvPr id="500" name="Google Shape;500;p43"/>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3600"/>
              <a:buNone/>
            </a:pPr>
            <a:r>
              <a:rPr lang="en-US"/>
              <a:t>Portfolio – [Natural Gas supplier service app]</a:t>
            </a:r>
            <a:endParaRPr/>
          </a:p>
        </p:txBody>
      </p:sp>
      <p:sp>
        <p:nvSpPr>
          <p:cNvPr id="501" name="Google Shape;501;p43"/>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Quickbase 2023 Private &amp; Confidential</a:t>
            </a:r>
            <a:endParaRPr/>
          </a:p>
        </p:txBody>
      </p:sp>
      <p:sp>
        <p:nvSpPr>
          <p:cNvPr id="502" name="Google Shape;502;p43"/>
          <p:cNvSpPr txBox="1"/>
          <p:nvPr/>
        </p:nvSpPr>
        <p:spPr>
          <a:xfrm>
            <a:off x="5722890" y="1189465"/>
            <a:ext cx="3136001" cy="465137"/>
          </a:xfrm>
          <a:prstGeom prst="rect">
            <a:avLst/>
          </a:prstGeom>
          <a:noFill/>
          <a:ln>
            <a:noFill/>
          </a:ln>
        </p:spPr>
        <p:txBody>
          <a:bodyPr anchorCtr="0" anchor="t" bIns="45700" lIns="91425" spcFirstLastPara="1" rIns="91425" wrap="square" tIns="45700">
            <a:normAutofit/>
          </a:bodyPr>
          <a:lstStyle/>
          <a:p>
            <a:pPr indent="0" lvl="0" marL="7620" marR="0" rtl="0" algn="l">
              <a:lnSpc>
                <a:spcPct val="90000"/>
              </a:lnSpc>
              <a:spcBef>
                <a:spcPts val="900"/>
              </a:spcBef>
              <a:spcAft>
                <a:spcPts val="0"/>
              </a:spcAft>
              <a:buClr>
                <a:schemeClr val="dk2"/>
              </a:buClr>
              <a:buSzPts val="2000"/>
              <a:buFont typeface="Noto Sans Symbols"/>
              <a:buNone/>
            </a:pPr>
            <a:r>
              <a:rPr b="1" i="0" lang="en-US" sz="1800" u="none" cap="none" strike="noStrike">
                <a:solidFill>
                  <a:schemeClr val="accent2"/>
                </a:solidFill>
                <a:latin typeface="Arial"/>
                <a:ea typeface="Arial"/>
                <a:cs typeface="Arial"/>
                <a:sym typeface="Arial"/>
              </a:rPr>
              <a:t>Results</a:t>
            </a:r>
            <a:endParaRPr/>
          </a:p>
        </p:txBody>
      </p:sp>
      <p:sp>
        <p:nvSpPr>
          <p:cNvPr id="503" name="Google Shape;503;p43"/>
          <p:cNvSpPr txBox="1"/>
          <p:nvPr/>
        </p:nvSpPr>
        <p:spPr>
          <a:xfrm>
            <a:off x="461178" y="1631042"/>
            <a:ext cx="4508400" cy="10836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i="1" lang="en-US">
                <a:solidFill>
                  <a:srgbClr val="606060"/>
                </a:solidFill>
                <a:latin typeface="Avenir"/>
                <a:ea typeface="Avenir"/>
                <a:cs typeface="Avenir"/>
                <a:sym typeface="Avenir"/>
              </a:rPr>
              <a:t>The app was build with RequireJS and had a lot of dependencies(JQuery, Vue, etc) that resulted into one big JS module. This impacted site loading speeds tremendously.</a:t>
            </a:r>
            <a:endParaRPr/>
          </a:p>
        </p:txBody>
      </p:sp>
      <p:sp>
        <p:nvSpPr>
          <p:cNvPr id="504" name="Google Shape;504;p43"/>
          <p:cNvSpPr txBox="1"/>
          <p:nvPr/>
        </p:nvSpPr>
        <p:spPr>
          <a:xfrm>
            <a:off x="5722890" y="1631042"/>
            <a:ext cx="5111100" cy="13422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i="1" lang="en-US">
                <a:solidFill>
                  <a:srgbClr val="606060"/>
                </a:solidFill>
                <a:latin typeface="Avenir"/>
                <a:ea typeface="Avenir"/>
                <a:cs typeface="Avenir"/>
                <a:sym typeface="Avenir"/>
              </a:rPr>
              <a:t>I managed to split the JS into modules. RequireJS was loaded first, then JQuery, Bootstrap, then VueJS(if needed) etc. The possibility to split every widget in it’s own module was a success and this had a great impact on the first page render performance</a:t>
            </a:r>
            <a:endParaRPr/>
          </a:p>
        </p:txBody>
      </p:sp>
      <p:sp>
        <p:nvSpPr>
          <p:cNvPr id="505" name="Google Shape;505;p43"/>
          <p:cNvSpPr txBox="1"/>
          <p:nvPr/>
        </p:nvSpPr>
        <p:spPr>
          <a:xfrm>
            <a:off x="5722890" y="3032017"/>
            <a:ext cx="4508400" cy="2362500"/>
          </a:xfrm>
          <a:prstGeom prst="rect">
            <a:avLst/>
          </a:prstGeom>
          <a:noFill/>
          <a:ln>
            <a:noFill/>
          </a:ln>
        </p:spPr>
        <p:txBody>
          <a:bodyPr anchorCtr="0" anchor="t" bIns="45700" lIns="91425" spcFirstLastPara="1" rIns="91425" wrap="square" tIns="45700">
            <a:normAutofit fontScale="92500" lnSpcReduction="20000"/>
          </a:bodyPr>
          <a:lstStyle/>
          <a:p>
            <a:pPr indent="-218758" lvl="1" marL="230188" marR="0" rtl="0" algn="l">
              <a:lnSpc>
                <a:spcPct val="100000"/>
              </a:lnSpc>
              <a:spcBef>
                <a:spcPts val="600"/>
              </a:spcBef>
              <a:spcAft>
                <a:spcPts val="0"/>
              </a:spcAft>
              <a:buClr>
                <a:schemeClr val="accent3"/>
              </a:buClr>
              <a:buSzPct val="100000"/>
              <a:buFont typeface="Noto Sans Symbols"/>
              <a:buChar char="▪"/>
            </a:pPr>
            <a:r>
              <a:rPr lang="en-US" sz="2400">
                <a:solidFill>
                  <a:schemeClr val="dk2"/>
                </a:solidFill>
              </a:rPr>
              <a:t>Maybe splitting to pages, rather than components would have been better</a:t>
            </a:r>
            <a:endParaRPr/>
          </a:p>
          <a:p>
            <a:pPr indent="-218758" lvl="1" marL="230188" marR="0" rtl="0" algn="l">
              <a:lnSpc>
                <a:spcPct val="100000"/>
              </a:lnSpc>
              <a:spcBef>
                <a:spcPts val="600"/>
              </a:spcBef>
              <a:spcAft>
                <a:spcPts val="0"/>
              </a:spcAft>
              <a:buClr>
                <a:schemeClr val="accent3"/>
              </a:buClr>
              <a:buSzPct val="100000"/>
              <a:buFont typeface="Noto Sans Symbols"/>
              <a:buChar char="▪"/>
            </a:pPr>
            <a:r>
              <a:rPr lang="en-US" sz="2400">
                <a:solidFill>
                  <a:schemeClr val="dk2"/>
                </a:solidFill>
              </a:rPr>
              <a:t>The build process was custom made and legacy, so I had to custom </a:t>
            </a:r>
            <a:r>
              <a:rPr lang="en-US" sz="2400">
                <a:solidFill>
                  <a:schemeClr val="dk2"/>
                </a:solidFill>
              </a:rPr>
              <a:t>tailor</a:t>
            </a:r>
            <a:r>
              <a:rPr lang="en-US" sz="2400">
                <a:solidFill>
                  <a:schemeClr val="dk2"/>
                </a:solidFill>
              </a:rPr>
              <a:t> the solution</a:t>
            </a:r>
            <a:endParaRPr/>
          </a:p>
          <a:p>
            <a:pPr indent="0" lvl="0" marL="914400" marR="0" rtl="0" algn="l">
              <a:lnSpc>
                <a:spcPct val="100000"/>
              </a:lnSpc>
              <a:spcBef>
                <a:spcPts val="600"/>
              </a:spcBef>
              <a:spcAft>
                <a:spcPts val="0"/>
              </a:spcAft>
              <a:buNone/>
            </a:pPr>
            <a:r>
              <a:t/>
            </a:r>
            <a:endParaRPr b="0" i="0" sz="2400" u="none" cap="none" strike="noStrike">
              <a:solidFill>
                <a:schemeClr val="dk2"/>
              </a:solidFill>
              <a:latin typeface="Arial"/>
              <a:ea typeface="Arial"/>
              <a:cs typeface="Arial"/>
              <a:sym typeface="Arial"/>
            </a:endParaRPr>
          </a:p>
        </p:txBody>
      </p:sp>
      <p:sp>
        <p:nvSpPr>
          <p:cNvPr id="506" name="Google Shape;506;p43"/>
          <p:cNvSpPr/>
          <p:nvPr/>
        </p:nvSpPr>
        <p:spPr>
          <a:xfrm>
            <a:off x="575920" y="5226958"/>
            <a:ext cx="10651523" cy="825440"/>
          </a:xfrm>
          <a:prstGeom prst="rect">
            <a:avLst/>
          </a:prstGeom>
          <a:solidFill>
            <a:srgbClr val="C9E2D3"/>
          </a:solidFill>
          <a:ln cap="flat" cmpd="sng" w="25400">
            <a:solidFill>
              <a:srgbClr val="123F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sz="2800">
                <a:solidFill>
                  <a:schemeClr val="dk1"/>
                </a:solidFill>
              </a:rPr>
              <a:t>Performance optimization is never final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4"/>
          <p:cNvSpPr txBox="1"/>
          <p:nvPr>
            <p:ph idx="4294967295" type="body"/>
          </p:nvPr>
        </p:nvSpPr>
        <p:spPr>
          <a:xfrm>
            <a:off x="533703" y="3177042"/>
            <a:ext cx="4508400" cy="2362500"/>
          </a:xfrm>
          <a:prstGeom prst="rect">
            <a:avLst/>
          </a:prstGeom>
          <a:noFill/>
          <a:ln>
            <a:noFill/>
          </a:ln>
        </p:spPr>
        <p:txBody>
          <a:bodyPr anchorCtr="0" anchor="t" bIns="45700" lIns="91425" spcFirstLastPara="1" rIns="91425" wrap="square" tIns="45700">
            <a:normAutofit/>
          </a:bodyPr>
          <a:lstStyle/>
          <a:p>
            <a:pPr indent="-230188" lvl="1" marL="230188" rtl="0" algn="l">
              <a:lnSpc>
                <a:spcPct val="100000"/>
              </a:lnSpc>
              <a:spcBef>
                <a:spcPts val="600"/>
              </a:spcBef>
              <a:spcAft>
                <a:spcPts val="0"/>
              </a:spcAft>
              <a:buSzPts val="1800"/>
              <a:buChar char="▪"/>
            </a:pPr>
            <a:r>
              <a:rPr lang="en-US"/>
              <a:t>Every “cool” library had moved to paid subscription</a:t>
            </a:r>
            <a:endParaRPr/>
          </a:p>
          <a:p>
            <a:pPr indent="-230188" lvl="1" marL="230188" rtl="0" algn="l">
              <a:lnSpc>
                <a:spcPct val="100000"/>
              </a:lnSpc>
              <a:spcBef>
                <a:spcPts val="600"/>
              </a:spcBef>
              <a:spcAft>
                <a:spcPts val="0"/>
              </a:spcAft>
              <a:buSzPts val="1800"/>
              <a:buChar char="▪"/>
            </a:pPr>
            <a:r>
              <a:rPr lang="en-US"/>
              <a:t>The component had to be reusable and customizable</a:t>
            </a:r>
            <a:endParaRPr/>
          </a:p>
          <a:p>
            <a:pPr indent="-230188" lvl="1" marL="230188" rtl="0" algn="l">
              <a:lnSpc>
                <a:spcPct val="100000"/>
              </a:lnSpc>
              <a:spcBef>
                <a:spcPts val="600"/>
              </a:spcBef>
              <a:spcAft>
                <a:spcPts val="0"/>
              </a:spcAft>
              <a:buSzPts val="1800"/>
              <a:buChar char="▪"/>
            </a:pPr>
            <a:r>
              <a:rPr lang="en-US"/>
              <a:t>Preferably made</a:t>
            </a:r>
            <a:r>
              <a:rPr lang="en-US"/>
              <a:t> with Typescript</a:t>
            </a:r>
            <a:endParaRPr/>
          </a:p>
        </p:txBody>
      </p:sp>
      <p:sp>
        <p:nvSpPr>
          <p:cNvPr id="515" name="Google Shape;515;p44"/>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516" name="Google Shape;516;p44"/>
          <p:cNvSpPr txBox="1"/>
          <p:nvPr>
            <p:ph idx="1" type="body"/>
          </p:nvPr>
        </p:nvSpPr>
        <p:spPr>
          <a:xfrm>
            <a:off x="461178" y="1189465"/>
            <a:ext cx="3136001" cy="465137"/>
          </a:xfrm>
          <a:prstGeom prst="rect">
            <a:avLst/>
          </a:prstGeom>
          <a:noFill/>
          <a:ln>
            <a:noFill/>
          </a:ln>
        </p:spPr>
        <p:txBody>
          <a:bodyPr anchorCtr="0" anchor="t" bIns="45700" lIns="91425" spcFirstLastPara="1" rIns="91425" wrap="square" tIns="45700">
            <a:normAutofit/>
          </a:bodyPr>
          <a:lstStyle/>
          <a:p>
            <a:pPr indent="0" lvl="0" marL="7620" rtl="0" algn="l">
              <a:lnSpc>
                <a:spcPct val="90000"/>
              </a:lnSpc>
              <a:spcBef>
                <a:spcPts val="900"/>
              </a:spcBef>
              <a:spcAft>
                <a:spcPts val="0"/>
              </a:spcAft>
              <a:buSzPts val="2000"/>
              <a:buNone/>
            </a:pPr>
            <a:r>
              <a:rPr lang="en-US"/>
              <a:t>Problem</a:t>
            </a:r>
            <a:endParaRPr/>
          </a:p>
        </p:txBody>
      </p:sp>
      <p:sp>
        <p:nvSpPr>
          <p:cNvPr id="517" name="Google Shape;517;p44"/>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3600"/>
              <a:buNone/>
            </a:pPr>
            <a:r>
              <a:rPr lang="en-US"/>
              <a:t>Portfolio – [Carbon Black UI]</a:t>
            </a:r>
            <a:endParaRPr/>
          </a:p>
        </p:txBody>
      </p:sp>
      <p:sp>
        <p:nvSpPr>
          <p:cNvPr id="518" name="Google Shape;518;p44"/>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Quickbase 2023 Private &amp; Confidential</a:t>
            </a:r>
            <a:endParaRPr/>
          </a:p>
        </p:txBody>
      </p:sp>
      <p:sp>
        <p:nvSpPr>
          <p:cNvPr id="519" name="Google Shape;519;p44"/>
          <p:cNvSpPr txBox="1"/>
          <p:nvPr/>
        </p:nvSpPr>
        <p:spPr>
          <a:xfrm>
            <a:off x="5722890" y="1189465"/>
            <a:ext cx="3136001" cy="465137"/>
          </a:xfrm>
          <a:prstGeom prst="rect">
            <a:avLst/>
          </a:prstGeom>
          <a:noFill/>
          <a:ln>
            <a:noFill/>
          </a:ln>
        </p:spPr>
        <p:txBody>
          <a:bodyPr anchorCtr="0" anchor="t" bIns="45700" lIns="91425" spcFirstLastPara="1" rIns="91425" wrap="square" tIns="45700">
            <a:normAutofit/>
          </a:bodyPr>
          <a:lstStyle/>
          <a:p>
            <a:pPr indent="0" lvl="0" marL="7620" marR="0" rtl="0" algn="l">
              <a:lnSpc>
                <a:spcPct val="90000"/>
              </a:lnSpc>
              <a:spcBef>
                <a:spcPts val="900"/>
              </a:spcBef>
              <a:spcAft>
                <a:spcPts val="0"/>
              </a:spcAft>
              <a:buClr>
                <a:schemeClr val="dk2"/>
              </a:buClr>
              <a:buSzPts val="2000"/>
              <a:buFont typeface="Noto Sans Symbols"/>
              <a:buNone/>
            </a:pPr>
            <a:r>
              <a:rPr b="1" i="0" lang="en-US" sz="1800" u="none" cap="none" strike="noStrike">
                <a:solidFill>
                  <a:schemeClr val="accent2"/>
                </a:solidFill>
                <a:latin typeface="Arial"/>
                <a:ea typeface="Arial"/>
                <a:cs typeface="Arial"/>
                <a:sym typeface="Arial"/>
              </a:rPr>
              <a:t>Results</a:t>
            </a:r>
            <a:endParaRPr/>
          </a:p>
        </p:txBody>
      </p:sp>
      <p:sp>
        <p:nvSpPr>
          <p:cNvPr id="520" name="Google Shape;520;p44"/>
          <p:cNvSpPr txBox="1"/>
          <p:nvPr/>
        </p:nvSpPr>
        <p:spPr>
          <a:xfrm>
            <a:off x="461178" y="1631042"/>
            <a:ext cx="45084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i="1" lang="en-US">
                <a:solidFill>
                  <a:srgbClr val="606060"/>
                </a:solidFill>
                <a:latin typeface="Avenir"/>
                <a:ea typeface="Avenir"/>
                <a:cs typeface="Avenir"/>
                <a:sym typeface="Avenir"/>
              </a:rPr>
              <a:t>A Rich Text Editor had to implemented in a  place where notes were exchanged between customer and analyst. I started investigating different libraries, with out of the box </a:t>
            </a:r>
            <a:r>
              <a:rPr i="1" lang="en-US">
                <a:solidFill>
                  <a:srgbClr val="606060"/>
                </a:solidFill>
                <a:latin typeface="Avenir"/>
                <a:ea typeface="Avenir"/>
                <a:cs typeface="Avenir"/>
                <a:sym typeface="Avenir"/>
              </a:rPr>
              <a:t>functionalities, due to time pressure. Had to work alone on this, but consulted with teammates </a:t>
            </a:r>
            <a:endParaRPr/>
          </a:p>
        </p:txBody>
      </p:sp>
      <p:sp>
        <p:nvSpPr>
          <p:cNvPr id="521" name="Google Shape;521;p44"/>
          <p:cNvSpPr txBox="1"/>
          <p:nvPr/>
        </p:nvSpPr>
        <p:spPr>
          <a:xfrm>
            <a:off x="5722890" y="1631042"/>
            <a:ext cx="5111100" cy="13422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i="1" lang="en-US">
                <a:solidFill>
                  <a:srgbClr val="606060"/>
                </a:solidFill>
                <a:latin typeface="Avenir"/>
                <a:ea typeface="Avenir"/>
                <a:cs typeface="Avenir"/>
                <a:sym typeface="Avenir"/>
              </a:rPr>
              <a:t>I started experimenting with some libraries, most of them not customizable. Then I found one - Slate, that was free and fully </a:t>
            </a:r>
            <a:r>
              <a:rPr i="1" lang="en-US">
                <a:solidFill>
                  <a:srgbClr val="606060"/>
                </a:solidFill>
                <a:latin typeface="Avenir"/>
                <a:ea typeface="Avenir"/>
                <a:cs typeface="Avenir"/>
                <a:sym typeface="Avenir"/>
              </a:rPr>
              <a:t>customizable, yet everything had to be build almost from scratch. Requested more time to build it and managed to do so in required time.</a:t>
            </a:r>
            <a:endParaRPr/>
          </a:p>
        </p:txBody>
      </p:sp>
      <p:sp>
        <p:nvSpPr>
          <p:cNvPr id="522" name="Google Shape;522;p44"/>
          <p:cNvSpPr txBox="1"/>
          <p:nvPr/>
        </p:nvSpPr>
        <p:spPr>
          <a:xfrm>
            <a:off x="5722890" y="3032017"/>
            <a:ext cx="4508400" cy="2362500"/>
          </a:xfrm>
          <a:prstGeom prst="rect">
            <a:avLst/>
          </a:prstGeom>
          <a:noFill/>
          <a:ln>
            <a:noFill/>
          </a:ln>
        </p:spPr>
        <p:txBody>
          <a:bodyPr anchorCtr="0" anchor="t" bIns="45700" lIns="91425" spcFirstLastPara="1" rIns="91425" wrap="square" tIns="45700">
            <a:normAutofit fontScale="62500"/>
          </a:bodyPr>
          <a:lstStyle/>
          <a:p>
            <a:pPr indent="-173038" lvl="1" marL="230188" marR="0" rtl="0" algn="l">
              <a:lnSpc>
                <a:spcPct val="100000"/>
              </a:lnSpc>
              <a:spcBef>
                <a:spcPts val="600"/>
              </a:spcBef>
              <a:spcAft>
                <a:spcPts val="0"/>
              </a:spcAft>
              <a:buClr>
                <a:schemeClr val="accent3"/>
              </a:buClr>
              <a:buSzPct val="100000"/>
              <a:buFont typeface="Noto Sans Symbols"/>
              <a:buChar char="▪"/>
            </a:pPr>
            <a:r>
              <a:rPr lang="en-US" sz="2400">
                <a:solidFill>
                  <a:schemeClr val="dk2"/>
                </a:solidFill>
              </a:rPr>
              <a:t>Had to tinker a lot of extendible building blocks</a:t>
            </a:r>
            <a:r>
              <a:rPr b="0" i="0" lang="en-US" sz="2400" u="none" cap="none" strike="noStrike">
                <a:solidFill>
                  <a:schemeClr val="dk2"/>
                </a:solidFill>
                <a:latin typeface="Arial"/>
                <a:ea typeface="Arial"/>
                <a:cs typeface="Arial"/>
                <a:sym typeface="Arial"/>
              </a:rPr>
              <a:t> </a:t>
            </a:r>
            <a:endParaRPr/>
          </a:p>
          <a:p>
            <a:pPr indent="-173038" lvl="1" marL="230188" marR="0" rtl="0" algn="l">
              <a:lnSpc>
                <a:spcPct val="100000"/>
              </a:lnSpc>
              <a:spcBef>
                <a:spcPts val="600"/>
              </a:spcBef>
              <a:spcAft>
                <a:spcPts val="0"/>
              </a:spcAft>
              <a:buClr>
                <a:schemeClr val="accent3"/>
              </a:buClr>
              <a:buSzPct val="100000"/>
              <a:buFont typeface="Noto Sans Symbols"/>
              <a:buChar char="▪"/>
            </a:pPr>
            <a:r>
              <a:rPr lang="en-US" sz="2400">
                <a:solidFill>
                  <a:schemeClr val="dk2"/>
                </a:solidFill>
              </a:rPr>
              <a:t>Typescript and </a:t>
            </a:r>
            <a:r>
              <a:rPr lang="en-US" sz="2400">
                <a:solidFill>
                  <a:schemeClr val="dk2"/>
                </a:solidFill>
              </a:rPr>
              <a:t>unknown</a:t>
            </a:r>
            <a:r>
              <a:rPr lang="en-US" sz="2400">
                <a:solidFill>
                  <a:schemeClr val="dk2"/>
                </a:solidFill>
              </a:rPr>
              <a:t> types, that might be extended somewhere in the future can be cumbersome</a:t>
            </a:r>
            <a:endParaRPr/>
          </a:p>
          <a:p>
            <a:pPr indent="-173037" lvl="1" marL="230187" marR="0" rtl="0" algn="l">
              <a:lnSpc>
                <a:spcPct val="100000"/>
              </a:lnSpc>
              <a:spcBef>
                <a:spcPts val="600"/>
              </a:spcBef>
              <a:spcAft>
                <a:spcPts val="0"/>
              </a:spcAft>
              <a:buClr>
                <a:schemeClr val="accent3"/>
              </a:buClr>
              <a:buSzPct val="100000"/>
              <a:buFont typeface="Noto Sans Symbols"/>
              <a:buChar char="▪"/>
            </a:pPr>
            <a:r>
              <a:rPr lang="en-US" sz="2400">
                <a:solidFill>
                  <a:schemeClr val="dk2"/>
                </a:solidFill>
              </a:rPr>
              <a:t>The RTE had dynamic controls, that changed based on user marker position</a:t>
            </a:r>
            <a:endParaRPr sz="2400">
              <a:solidFill>
                <a:schemeClr val="dk2"/>
              </a:solidFill>
            </a:endParaRPr>
          </a:p>
          <a:p>
            <a:pPr indent="-173038" lvl="1" marL="230188" marR="0" rtl="0" algn="l">
              <a:lnSpc>
                <a:spcPct val="100000"/>
              </a:lnSpc>
              <a:spcBef>
                <a:spcPts val="600"/>
              </a:spcBef>
              <a:spcAft>
                <a:spcPts val="0"/>
              </a:spcAft>
              <a:buClr>
                <a:schemeClr val="dk2"/>
              </a:buClr>
              <a:buSzPct val="100000"/>
              <a:buChar char="▪"/>
            </a:pPr>
            <a:r>
              <a:rPr lang="en-US" sz="2400">
                <a:solidFill>
                  <a:schemeClr val="dk2"/>
                </a:solidFill>
              </a:rPr>
              <a:t>RTE had to support complex elements like links and future extended with Images/Embedded</a:t>
            </a:r>
            <a:endParaRPr sz="2400">
              <a:solidFill>
                <a:schemeClr val="dk2"/>
              </a:solidFill>
            </a:endParaRPr>
          </a:p>
        </p:txBody>
      </p:sp>
      <p:sp>
        <p:nvSpPr>
          <p:cNvPr id="523" name="Google Shape;523;p44"/>
          <p:cNvSpPr/>
          <p:nvPr/>
        </p:nvSpPr>
        <p:spPr>
          <a:xfrm>
            <a:off x="575920" y="5226958"/>
            <a:ext cx="10651523" cy="825440"/>
          </a:xfrm>
          <a:prstGeom prst="rect">
            <a:avLst/>
          </a:prstGeom>
          <a:solidFill>
            <a:srgbClr val="C9E2D3"/>
          </a:solidFill>
          <a:ln cap="flat" cmpd="sng" w="25400">
            <a:solidFill>
              <a:srgbClr val="123F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sz="2800">
                <a:solidFill>
                  <a:schemeClr val="dk1"/>
                </a:solidFill>
              </a:rPr>
              <a:t>Triple check out of the box solutions, prefer custom build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5"/>
          <p:cNvSpPr txBox="1"/>
          <p:nvPr>
            <p:ph type="ctrTitle"/>
          </p:nvPr>
        </p:nvSpPr>
        <p:spPr>
          <a:xfrm>
            <a:off x="658368" y="2412495"/>
            <a:ext cx="5793581" cy="132372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5400"/>
              <a:buNone/>
            </a:pPr>
            <a:r>
              <a:rPr lang="en-US"/>
              <a:t>Craft Demo and discussion</a:t>
            </a:r>
            <a:endParaRPr/>
          </a:p>
        </p:txBody>
      </p:sp>
      <p:sp>
        <p:nvSpPr>
          <p:cNvPr id="531" name="Google Shape;531;p45"/>
          <p:cNvSpPr txBox="1"/>
          <p:nvPr>
            <p:ph idx="1" type="subTitle"/>
          </p:nvPr>
        </p:nvSpPr>
        <p:spPr>
          <a:xfrm>
            <a:off x="658370" y="3928403"/>
            <a:ext cx="5793580" cy="582785"/>
          </a:xfrm>
          <a:prstGeom prst="rect">
            <a:avLst/>
          </a:prstGeom>
          <a:noFill/>
          <a:ln>
            <a:noFill/>
          </a:ln>
        </p:spPr>
        <p:txBody>
          <a:bodyPr anchorCtr="0" anchor="t" bIns="45700" lIns="91425" spcFirstLastPara="1" rIns="91425" wrap="square" tIns="45700">
            <a:normAutofit/>
          </a:bodyPr>
          <a:lstStyle/>
          <a:p>
            <a:pPr indent="0" lvl="0" marL="11430" rtl="0" algn="l">
              <a:lnSpc>
                <a:spcPct val="90000"/>
              </a:lnSpc>
              <a:spcBef>
                <a:spcPts val="900"/>
              </a:spcBef>
              <a:spcAft>
                <a:spcPts val="0"/>
              </a:spcAft>
              <a:buSzPts val="2000"/>
              <a:buNone/>
            </a:pPr>
            <a:r>
              <a:rPr lang="en-US"/>
              <a:t>Let’s look at the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6"/>
          <p:cNvSpPr txBox="1"/>
          <p:nvPr>
            <p:ph idx="1" type="body"/>
          </p:nvPr>
        </p:nvSpPr>
        <p:spPr>
          <a:xfrm>
            <a:off x="461176" y="1517141"/>
            <a:ext cx="5558624" cy="4659823"/>
          </a:xfrm>
          <a:prstGeom prst="rect">
            <a:avLst/>
          </a:prstGeom>
          <a:noFill/>
          <a:ln>
            <a:noFill/>
          </a:ln>
        </p:spPr>
        <p:txBody>
          <a:bodyPr anchorCtr="0" anchor="t" bIns="45700" lIns="91425" spcFirstLastPara="1" rIns="91425" wrap="square" tIns="45700">
            <a:normAutofit fontScale="77500" lnSpcReduction="10000"/>
          </a:bodyPr>
          <a:lstStyle/>
          <a:p>
            <a:pPr indent="-278130" lvl="1" marL="312420" rtl="0" algn="l">
              <a:lnSpc>
                <a:spcPct val="90000"/>
              </a:lnSpc>
              <a:spcBef>
                <a:spcPts val="1200"/>
              </a:spcBef>
              <a:spcAft>
                <a:spcPts val="0"/>
              </a:spcAft>
              <a:buSzPct val="100000"/>
              <a:buChar char="▪"/>
            </a:pPr>
            <a:r>
              <a:rPr lang="en-US"/>
              <a:t>Split the task into smaller ones</a:t>
            </a:r>
            <a:endParaRPr/>
          </a:p>
          <a:p>
            <a:pPr indent="-278130" lvl="1" marL="312420" rtl="0" algn="l">
              <a:lnSpc>
                <a:spcPct val="90000"/>
              </a:lnSpc>
              <a:spcBef>
                <a:spcPts val="1200"/>
              </a:spcBef>
              <a:spcAft>
                <a:spcPts val="0"/>
              </a:spcAft>
              <a:buSzPct val="100000"/>
              <a:buChar char="▪"/>
            </a:pPr>
            <a:r>
              <a:rPr lang="en-US"/>
              <a:t>Start with initial project structure</a:t>
            </a:r>
            <a:endParaRPr/>
          </a:p>
          <a:p>
            <a:pPr indent="-278130" lvl="1" marL="312420" rtl="0" algn="l">
              <a:lnSpc>
                <a:spcPct val="90000"/>
              </a:lnSpc>
              <a:spcBef>
                <a:spcPts val="1200"/>
              </a:spcBef>
              <a:spcAft>
                <a:spcPts val="0"/>
              </a:spcAft>
              <a:buSzPct val="100000"/>
              <a:buChar char="▪"/>
            </a:pPr>
            <a:r>
              <a:rPr lang="en-US"/>
              <a:t>Added helpers - eslint, prettier, Typescript etc.</a:t>
            </a:r>
            <a:endParaRPr/>
          </a:p>
          <a:p>
            <a:pPr indent="-278130" lvl="1" marL="312420" rtl="0" algn="l">
              <a:lnSpc>
                <a:spcPct val="90000"/>
              </a:lnSpc>
              <a:spcBef>
                <a:spcPts val="1200"/>
              </a:spcBef>
              <a:spcAft>
                <a:spcPts val="0"/>
              </a:spcAft>
              <a:buSzPct val="100000"/>
              <a:buChar char="▪"/>
            </a:pPr>
            <a:r>
              <a:rPr lang="en-US"/>
              <a:t>Got confused that the textarea component was Multiple select so I created it as such, then moved back to textarea to match requirements</a:t>
            </a:r>
            <a:endParaRPr/>
          </a:p>
          <a:p>
            <a:pPr indent="-278130" lvl="1" marL="312420" rtl="0" algn="l">
              <a:lnSpc>
                <a:spcPct val="90000"/>
              </a:lnSpc>
              <a:spcBef>
                <a:spcPts val="1200"/>
              </a:spcBef>
              <a:spcAft>
                <a:spcPts val="0"/>
              </a:spcAft>
              <a:buSzPct val="100000"/>
              <a:buChar char="▪"/>
            </a:pPr>
            <a:r>
              <a:rPr lang="en-US"/>
              <a:t>Had to include different lib supports in tsconfig, due to TS complaining about some native functionalities</a:t>
            </a:r>
            <a:endParaRPr/>
          </a:p>
          <a:p>
            <a:pPr indent="-278130" lvl="1" marL="312420" rtl="0" algn="l">
              <a:lnSpc>
                <a:spcPct val="90000"/>
              </a:lnSpc>
              <a:spcBef>
                <a:spcPts val="1200"/>
              </a:spcBef>
              <a:spcAft>
                <a:spcPts val="0"/>
              </a:spcAft>
              <a:buSzPct val="100000"/>
              <a:buChar char="▪"/>
            </a:pPr>
            <a:r>
              <a:rPr lang="en-US"/>
              <a:t>Spent a lot of time thinking about keeping data in sync with storage and state at the same time, while still being able to reset to initial state. Lifted the data fetch from storage/api up and decided to leave the Form handle it’s own state, while still keeping the initial one as prop.</a:t>
            </a:r>
            <a:endParaRPr/>
          </a:p>
        </p:txBody>
      </p:sp>
      <p:sp>
        <p:nvSpPr>
          <p:cNvPr id="537" name="Google Shape;537;p46"/>
          <p:cNvSpPr txBox="1"/>
          <p:nvPr>
            <p:ph idx="2" type="body"/>
          </p:nvPr>
        </p:nvSpPr>
        <p:spPr>
          <a:xfrm>
            <a:off x="6172200" y="1517141"/>
            <a:ext cx="5562600" cy="4659823"/>
          </a:xfrm>
          <a:prstGeom prst="rect">
            <a:avLst/>
          </a:prstGeom>
          <a:noFill/>
          <a:ln>
            <a:noFill/>
          </a:ln>
        </p:spPr>
        <p:txBody>
          <a:bodyPr anchorCtr="0" anchor="t" bIns="45700" lIns="91425" spcFirstLastPara="1" rIns="91425" wrap="square" tIns="45700">
            <a:normAutofit/>
          </a:bodyPr>
          <a:lstStyle/>
          <a:p>
            <a:pPr indent="-312420" lvl="1" marL="312420" rtl="0" algn="l">
              <a:lnSpc>
                <a:spcPct val="90000"/>
              </a:lnSpc>
              <a:spcBef>
                <a:spcPts val="1200"/>
              </a:spcBef>
              <a:spcAft>
                <a:spcPts val="0"/>
              </a:spcAft>
              <a:buSzPts val="2400"/>
              <a:buChar char="▪"/>
            </a:pPr>
            <a:r>
              <a:rPr lang="en-US"/>
              <a:t>I was thinking about the problem more globally - since we have a Field Type Form widget that the builder was using, there is a big chance that building block of it had to be reusable. So I created almost every component as reusable as possible</a:t>
            </a:r>
            <a:endParaRPr/>
          </a:p>
          <a:p>
            <a:pPr indent="-312420" lvl="1" marL="312420" rtl="0" algn="l">
              <a:lnSpc>
                <a:spcPct val="90000"/>
              </a:lnSpc>
              <a:spcBef>
                <a:spcPts val="1200"/>
              </a:spcBef>
              <a:spcAft>
                <a:spcPts val="0"/>
              </a:spcAft>
              <a:buSzPts val="2400"/>
              <a:buChar char="▪"/>
            </a:pPr>
            <a:r>
              <a:rPr lang="en-US"/>
              <a:t>If I had more time I might also add breakpoints for different screen sizes and export some </a:t>
            </a:r>
            <a:r>
              <a:rPr lang="en-US"/>
              <a:t>repetitive</a:t>
            </a:r>
            <a:r>
              <a:rPr lang="en-US"/>
              <a:t> classes to a single file</a:t>
            </a:r>
            <a:endParaRPr/>
          </a:p>
          <a:p>
            <a:pPr indent="0" lvl="0" marL="312420" rtl="0" algn="l">
              <a:lnSpc>
                <a:spcPct val="90000"/>
              </a:lnSpc>
              <a:spcBef>
                <a:spcPts val="1200"/>
              </a:spcBef>
              <a:spcAft>
                <a:spcPts val="0"/>
              </a:spcAft>
              <a:buNone/>
            </a:pPr>
            <a:r>
              <a:t/>
            </a:r>
            <a:endParaRPr/>
          </a:p>
        </p:txBody>
      </p:sp>
      <p:sp>
        <p:nvSpPr>
          <p:cNvPr id="538" name="Google Shape;538;p46"/>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Quickbase 2021 Private &amp; Confidential</a:t>
            </a:r>
            <a:endParaRPr/>
          </a:p>
        </p:txBody>
      </p:sp>
      <p:sp>
        <p:nvSpPr>
          <p:cNvPr id="539" name="Google Shape;539;p46"/>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540" name="Google Shape;540;p46"/>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3600"/>
              <a:buNone/>
            </a:pPr>
            <a:r>
              <a:rPr lang="en-US"/>
              <a:t>Describe your process and blockers</a:t>
            </a:r>
            <a:endParaRPr/>
          </a:p>
        </p:txBody>
      </p:sp>
      <p:sp>
        <p:nvSpPr>
          <p:cNvPr id="541" name="Google Shape;541;p46"/>
          <p:cNvSpPr txBox="1"/>
          <p:nvPr/>
        </p:nvSpPr>
        <p:spPr>
          <a:xfrm>
            <a:off x="457199" y="916084"/>
            <a:ext cx="1060819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606060"/>
                </a:solidFill>
                <a:latin typeface="Avenir"/>
                <a:ea typeface="Avenir"/>
                <a:cs typeface="Avenir"/>
                <a:sym typeface="Avenir"/>
              </a:rPr>
              <a:t>Give us a little insight into how you approached the problem, where you got tripped up or stuck, and how you resolved it. We can switch between this and the actual code as you’d like.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7"/>
          <p:cNvSpPr txBox="1"/>
          <p:nvPr>
            <p:ph type="ctrTitle"/>
          </p:nvPr>
        </p:nvSpPr>
        <p:spPr>
          <a:xfrm>
            <a:off x="658368" y="2412495"/>
            <a:ext cx="5793581" cy="132372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5400"/>
              <a:buNone/>
            </a:pPr>
            <a:r>
              <a:rPr lang="en-US"/>
              <a:t>Thank you!</a:t>
            </a:r>
            <a:endParaRPr/>
          </a:p>
        </p:txBody>
      </p:sp>
      <p:sp>
        <p:nvSpPr>
          <p:cNvPr id="549" name="Google Shape;549;p47"/>
          <p:cNvSpPr txBox="1"/>
          <p:nvPr>
            <p:ph idx="1" type="subTitle"/>
          </p:nvPr>
        </p:nvSpPr>
        <p:spPr>
          <a:xfrm>
            <a:off x="658370" y="3928403"/>
            <a:ext cx="5793580" cy="582785"/>
          </a:xfrm>
          <a:prstGeom prst="rect">
            <a:avLst/>
          </a:prstGeom>
          <a:noFill/>
          <a:ln>
            <a:noFill/>
          </a:ln>
        </p:spPr>
        <p:txBody>
          <a:bodyPr anchorCtr="0" anchor="t" bIns="45700" lIns="91425" spcFirstLastPara="1" rIns="91425" wrap="square" tIns="45700">
            <a:normAutofit/>
          </a:bodyPr>
          <a:lstStyle/>
          <a:p>
            <a:pPr indent="0" lvl="0" marL="11430" rtl="0" algn="l">
              <a:lnSpc>
                <a:spcPct val="90000"/>
              </a:lnSpc>
              <a:spcBef>
                <a:spcPts val="900"/>
              </a:spcBef>
              <a:spcAft>
                <a:spcPts val="0"/>
              </a:spcAft>
              <a:buSzPts val="2000"/>
              <a:buNone/>
            </a:pPr>
            <a:r>
              <a:rPr lang="en-US"/>
              <a:t>[Anything you want to add]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8"/>
          <p:cNvSpPr txBox="1"/>
          <p:nvPr>
            <p:ph idx="1" type="body"/>
          </p:nvPr>
        </p:nvSpPr>
        <p:spPr>
          <a:xfrm>
            <a:off x="461963" y="5421664"/>
            <a:ext cx="11268075" cy="469339"/>
          </a:xfrm>
          <a:prstGeom prst="rect">
            <a:avLst/>
          </a:prstGeom>
          <a:noFill/>
          <a:ln>
            <a:noFill/>
          </a:ln>
        </p:spPr>
        <p:txBody>
          <a:bodyPr anchorCtr="0" anchor="t" bIns="45700" lIns="91425" spcFirstLastPara="1" rIns="91425" wrap="square" tIns="45700">
            <a:noAutofit/>
          </a:bodyPr>
          <a:lstStyle/>
          <a:p>
            <a:pPr indent="0" lvl="0" marL="4763" rtl="0" algn="ctr">
              <a:lnSpc>
                <a:spcPct val="120000"/>
              </a:lnSpc>
              <a:spcBef>
                <a:spcPts val="900"/>
              </a:spcBef>
              <a:spcAft>
                <a:spcPts val="0"/>
              </a:spcAft>
              <a:buSzPts val="1050"/>
              <a:buNone/>
            </a:pPr>
            <a:r>
              <a:rPr lang="en-US"/>
              <a:t>Quickbase.com</a:t>
            </a:r>
            <a:endParaRPr/>
          </a:p>
        </p:txBody>
      </p:sp>
      <p:sp>
        <p:nvSpPr>
          <p:cNvPr id="557" name="Google Shape;557;p48"/>
          <p:cNvSpPr txBox="1"/>
          <p:nvPr>
            <p:ph idx="4294967295" type="body"/>
          </p:nvPr>
        </p:nvSpPr>
        <p:spPr>
          <a:xfrm>
            <a:off x="461963" y="5915278"/>
            <a:ext cx="11268075" cy="396510"/>
          </a:xfrm>
          <a:prstGeom prst="rect">
            <a:avLst/>
          </a:prstGeom>
          <a:noFill/>
          <a:ln>
            <a:noFill/>
          </a:ln>
        </p:spPr>
        <p:txBody>
          <a:bodyPr anchorCtr="0" anchor="t" bIns="45700" lIns="91425" spcFirstLastPara="1" rIns="91425" wrap="square" tIns="45700">
            <a:normAutofit fontScale="92500" lnSpcReduction="20000"/>
          </a:bodyPr>
          <a:lstStyle/>
          <a:p>
            <a:pPr indent="0" lvl="0" marL="11430" rtl="0" algn="l">
              <a:lnSpc>
                <a:spcPct val="100000"/>
              </a:lnSpc>
              <a:spcBef>
                <a:spcPts val="600"/>
              </a:spcBef>
              <a:spcAft>
                <a:spcPts val="0"/>
              </a:spcAft>
              <a:buSzPct val="100000"/>
              <a:buNone/>
            </a:pPr>
            <a:r>
              <a:rPr lang="en-US"/>
              <a:t>Quickbase.com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ckbase Template-Jan 2021">
  <a:themeElements>
    <a:clrScheme name="Quickbase">
      <a:dk1>
        <a:srgbClr val="1C2C17"/>
      </a:dk1>
      <a:lt1>
        <a:srgbClr val="FFFCEE"/>
      </a:lt1>
      <a:dk2>
        <a:srgbClr val="1C2C17"/>
      </a:dk2>
      <a:lt2>
        <a:srgbClr val="FFFCEE"/>
      </a:lt2>
      <a:accent1>
        <a:srgbClr val="1A574D"/>
      </a:accent1>
      <a:accent2>
        <a:srgbClr val="2C9382"/>
      </a:accent2>
      <a:accent3>
        <a:srgbClr val="F25E30"/>
      </a:accent3>
      <a:accent4>
        <a:srgbClr val="D69900"/>
      </a:accent4>
      <a:accent5>
        <a:srgbClr val="791F87"/>
      </a:accent5>
      <a:accent6>
        <a:srgbClr val="1C2B16"/>
      </a:accent6>
      <a:hlink>
        <a:srgbClr val="F15E2F"/>
      </a:hlink>
      <a:folHlink>
        <a:srgbClr val="781F8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