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75" r:id="rId5"/>
    <p:sldId id="276" r:id="rId6"/>
    <p:sldId id="261" r:id="rId7"/>
    <p:sldId id="262" r:id="rId8"/>
    <p:sldId id="270" r:id="rId9"/>
    <p:sldId id="263" r:id="rId10"/>
    <p:sldId id="265" r:id="rId11"/>
    <p:sldId id="271" r:id="rId12"/>
    <p:sldId id="274" r:id="rId13"/>
    <p:sldId id="266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E02"/>
    <a:srgbClr val="32B49E"/>
    <a:srgbClr val="EFE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32"/>
  </p:normalViewPr>
  <p:slideViewPr>
    <p:cSldViewPr snapToGrid="0">
      <p:cViewPr varScale="1">
        <p:scale>
          <a:sx n="103" d="100"/>
          <a:sy n="103" d="100"/>
        </p:scale>
        <p:origin x="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739078985635366E-2"/>
          <c:y val="2.7455485353245261E-2"/>
          <c:w val="0.90944944810768735"/>
          <c:h val="0.84927243370856642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Здравословно сваляне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11.01</c:v>
                </c:pt>
                <c:pt idx="1">
                  <c:v>11.02</c:v>
                </c:pt>
                <c:pt idx="2">
                  <c:v>11.03</c:v>
                </c:pt>
                <c:pt idx="3">
                  <c:v>11.04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102</c:v>
                </c:pt>
                <c:pt idx="1">
                  <c:v>86</c:v>
                </c:pt>
                <c:pt idx="2">
                  <c:v>83</c:v>
                </c:pt>
                <c:pt idx="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0B-4094-9A9B-37AA6C9FACF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Рязко сваляне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11.01</c:v>
                </c:pt>
                <c:pt idx="1">
                  <c:v>11.02</c:v>
                </c:pt>
                <c:pt idx="2">
                  <c:v>11.03</c:v>
                </c:pt>
                <c:pt idx="3">
                  <c:v>11.04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102</c:v>
                </c:pt>
                <c:pt idx="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0B-4094-9A9B-37AA6C9FA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6071711"/>
        <c:axId val="1786072191"/>
      </c:lineChart>
      <c:catAx>
        <c:axId val="1786071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72191"/>
        <c:crosses val="autoZero"/>
        <c:auto val="1"/>
        <c:lblAlgn val="ctr"/>
        <c:lblOffset val="100"/>
        <c:noMultiLvlLbl val="0"/>
      </c:catAx>
      <c:valAx>
        <c:axId val="178607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7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001F6-2B4D-4BFE-80A7-B51E389E03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007B9E-D079-4ACE-B132-26AA6AF527AD}">
      <dgm:prSet/>
      <dgm:spPr/>
      <dgm:t>
        <a:bodyPr/>
        <a:lstStyle/>
        <a:p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Изчисляване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BMI и калории.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E2D046-66D5-4BE1-8A0D-A12A2F33D107}" type="parTrans" cxnId="{BE4A95D8-495F-4BD3-BEC2-C12F4E8E8545}">
      <dgm:prSet/>
      <dgm:spPr/>
      <dgm:t>
        <a:bodyPr/>
        <a:lstStyle/>
        <a:p>
          <a:endParaRPr lang="en-US"/>
        </a:p>
      </dgm:t>
    </dgm:pt>
    <dgm:pt modelId="{ECD11822-4477-481D-B0A1-80F3184243C9}" type="sibTrans" cxnId="{BE4A95D8-495F-4BD3-BEC2-C12F4E8E8545}">
      <dgm:prSet/>
      <dgm:spPr/>
      <dgm:t>
        <a:bodyPr/>
        <a:lstStyle/>
        <a:p>
          <a:endParaRPr lang="en-US"/>
        </a:p>
      </dgm:t>
    </dgm:pt>
    <dgm:pt modelId="{AC556ADB-08A4-463A-B5AA-AA60C50B44B5}">
      <dgm:prSet/>
      <dgm:spPr/>
      <dgm:t>
        <a:bodyPr/>
        <a:lstStyle/>
        <a:p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Персонализирани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хранителни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и фитнес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препоръки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5AC411-CC11-46AB-AE34-5DB62C789914}" type="parTrans" cxnId="{A1D1F013-7AF3-46E2-AC7C-539B8B9BFA97}">
      <dgm:prSet/>
      <dgm:spPr/>
      <dgm:t>
        <a:bodyPr/>
        <a:lstStyle/>
        <a:p>
          <a:endParaRPr lang="en-US"/>
        </a:p>
      </dgm:t>
    </dgm:pt>
    <dgm:pt modelId="{BDDEA9A6-85C5-415B-8200-445C6E06F405}" type="sibTrans" cxnId="{A1D1F013-7AF3-46E2-AC7C-539B8B9BFA97}">
      <dgm:prSet/>
      <dgm:spPr/>
      <dgm:t>
        <a:bodyPr/>
        <a:lstStyle/>
        <a:p>
          <a:endParaRPr lang="en-US"/>
        </a:p>
      </dgm:t>
    </dgm:pt>
    <dgm:pt modelId="{375544AF-9759-49B7-BB90-13D95A68D77C}">
      <dgm:prSet/>
      <dgm:spPr/>
      <dgm:t>
        <a:bodyPr/>
        <a:lstStyle/>
        <a:p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Проследяване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напредъка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към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здравословни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цели.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C82059-7E26-4C77-9FC2-EB72CD257DA8}" type="parTrans" cxnId="{D784CABD-606E-47D4-9222-8BB1B8029E18}">
      <dgm:prSet/>
      <dgm:spPr/>
      <dgm:t>
        <a:bodyPr/>
        <a:lstStyle/>
        <a:p>
          <a:endParaRPr lang="en-US"/>
        </a:p>
      </dgm:t>
    </dgm:pt>
    <dgm:pt modelId="{FEF91430-9871-4E0A-98A3-E70E867DAC0C}" type="sibTrans" cxnId="{D784CABD-606E-47D4-9222-8BB1B8029E18}">
      <dgm:prSet/>
      <dgm:spPr/>
      <dgm:t>
        <a:bodyPr/>
        <a:lstStyle/>
        <a:p>
          <a:endParaRPr lang="en-US"/>
        </a:p>
      </dgm:t>
    </dgm:pt>
    <dgm:pt modelId="{4E79BEE2-DE86-4275-86E7-33FF6D04766B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Интуитивен и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лесен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използване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интерфейс.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A26713-2E98-4458-BC3C-1441541A4014}" type="parTrans" cxnId="{43FF6FEB-1B45-4477-B3BD-E8AC5ED46542}">
      <dgm:prSet/>
      <dgm:spPr/>
      <dgm:t>
        <a:bodyPr/>
        <a:lstStyle/>
        <a:p>
          <a:endParaRPr lang="en-US"/>
        </a:p>
      </dgm:t>
    </dgm:pt>
    <dgm:pt modelId="{3DF7CC82-4703-4386-981F-514040CFCEAB}" type="sibTrans" cxnId="{43FF6FEB-1B45-4477-B3BD-E8AC5ED46542}">
      <dgm:prSet/>
      <dgm:spPr/>
      <dgm:t>
        <a:bodyPr/>
        <a:lstStyle/>
        <a:p>
          <a:endParaRPr lang="en-US"/>
        </a:p>
      </dgm:t>
    </dgm:pt>
    <dgm:pt modelId="{FFDF0E1B-7993-8D4C-9D28-CC4D5D7EF03D}" type="pres">
      <dgm:prSet presAssocID="{288001F6-2B4D-4BFE-80A7-B51E389E0340}" presName="linear" presStyleCnt="0">
        <dgm:presLayoutVars>
          <dgm:animLvl val="lvl"/>
          <dgm:resizeHandles val="exact"/>
        </dgm:presLayoutVars>
      </dgm:prSet>
      <dgm:spPr/>
    </dgm:pt>
    <dgm:pt modelId="{CB878E01-10A0-DE46-B77E-7E0EAD827A52}" type="pres">
      <dgm:prSet presAssocID="{E8007B9E-D079-4ACE-B132-26AA6AF527A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D13B2D-0E08-A943-938E-4DE9CD4E6924}" type="pres">
      <dgm:prSet presAssocID="{ECD11822-4477-481D-B0A1-80F3184243C9}" presName="spacer" presStyleCnt="0"/>
      <dgm:spPr/>
    </dgm:pt>
    <dgm:pt modelId="{88A14F9E-6FDF-BD4A-8DCC-140E00F05590}" type="pres">
      <dgm:prSet presAssocID="{AC556ADB-08A4-463A-B5AA-AA60C50B44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76E0FC-914A-344B-A88F-0C45E68DC8B5}" type="pres">
      <dgm:prSet presAssocID="{BDDEA9A6-85C5-415B-8200-445C6E06F405}" presName="spacer" presStyleCnt="0"/>
      <dgm:spPr/>
    </dgm:pt>
    <dgm:pt modelId="{CBC72589-187F-3A4D-92D4-9B7043058D0B}" type="pres">
      <dgm:prSet presAssocID="{375544AF-9759-49B7-BB90-13D95A68D7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FE31A2-4CE9-264B-856E-3A255FC13154}" type="pres">
      <dgm:prSet presAssocID="{FEF91430-9871-4E0A-98A3-E70E867DAC0C}" presName="spacer" presStyleCnt="0"/>
      <dgm:spPr/>
    </dgm:pt>
    <dgm:pt modelId="{49ACA393-2613-7D40-BF63-5577CC4AC9AF}" type="pres">
      <dgm:prSet presAssocID="{4E79BEE2-DE86-4275-86E7-33FF6D04766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BA42100-F1EF-F440-862C-610FA0253404}" type="presOf" srcId="{4E79BEE2-DE86-4275-86E7-33FF6D04766B}" destId="{49ACA393-2613-7D40-BF63-5577CC4AC9AF}" srcOrd="0" destOrd="0" presId="urn:microsoft.com/office/officeart/2005/8/layout/vList2"/>
    <dgm:cxn modelId="{A1D1F013-7AF3-46E2-AC7C-539B8B9BFA97}" srcId="{288001F6-2B4D-4BFE-80A7-B51E389E0340}" destId="{AC556ADB-08A4-463A-B5AA-AA60C50B44B5}" srcOrd="1" destOrd="0" parTransId="{D25AC411-CC11-46AB-AE34-5DB62C789914}" sibTransId="{BDDEA9A6-85C5-415B-8200-445C6E06F405}"/>
    <dgm:cxn modelId="{8FE70A15-B228-EF42-976B-4491747A7A53}" type="presOf" srcId="{375544AF-9759-49B7-BB90-13D95A68D77C}" destId="{CBC72589-187F-3A4D-92D4-9B7043058D0B}" srcOrd="0" destOrd="0" presId="urn:microsoft.com/office/officeart/2005/8/layout/vList2"/>
    <dgm:cxn modelId="{3E2F8739-5C84-8349-81D6-7CC4A2AD426E}" type="presOf" srcId="{E8007B9E-D079-4ACE-B132-26AA6AF527AD}" destId="{CB878E01-10A0-DE46-B77E-7E0EAD827A52}" srcOrd="0" destOrd="0" presId="urn:microsoft.com/office/officeart/2005/8/layout/vList2"/>
    <dgm:cxn modelId="{56467F61-7283-DD44-8A32-059D959B34BC}" type="presOf" srcId="{AC556ADB-08A4-463A-B5AA-AA60C50B44B5}" destId="{88A14F9E-6FDF-BD4A-8DCC-140E00F05590}" srcOrd="0" destOrd="0" presId="urn:microsoft.com/office/officeart/2005/8/layout/vList2"/>
    <dgm:cxn modelId="{4A42C983-8B7F-C44C-B000-0766FDBAC622}" type="presOf" srcId="{288001F6-2B4D-4BFE-80A7-B51E389E0340}" destId="{FFDF0E1B-7993-8D4C-9D28-CC4D5D7EF03D}" srcOrd="0" destOrd="0" presId="urn:microsoft.com/office/officeart/2005/8/layout/vList2"/>
    <dgm:cxn modelId="{D784CABD-606E-47D4-9222-8BB1B8029E18}" srcId="{288001F6-2B4D-4BFE-80A7-B51E389E0340}" destId="{375544AF-9759-49B7-BB90-13D95A68D77C}" srcOrd="2" destOrd="0" parTransId="{97C82059-7E26-4C77-9FC2-EB72CD257DA8}" sibTransId="{FEF91430-9871-4E0A-98A3-E70E867DAC0C}"/>
    <dgm:cxn modelId="{BE4A95D8-495F-4BD3-BEC2-C12F4E8E8545}" srcId="{288001F6-2B4D-4BFE-80A7-B51E389E0340}" destId="{E8007B9E-D079-4ACE-B132-26AA6AF527AD}" srcOrd="0" destOrd="0" parTransId="{F5E2D046-66D5-4BE1-8A0D-A12A2F33D107}" sibTransId="{ECD11822-4477-481D-B0A1-80F3184243C9}"/>
    <dgm:cxn modelId="{43FF6FEB-1B45-4477-B3BD-E8AC5ED46542}" srcId="{288001F6-2B4D-4BFE-80A7-B51E389E0340}" destId="{4E79BEE2-DE86-4275-86E7-33FF6D04766B}" srcOrd="3" destOrd="0" parTransId="{B3A26713-2E98-4458-BC3C-1441541A4014}" sibTransId="{3DF7CC82-4703-4386-981F-514040CFCEAB}"/>
    <dgm:cxn modelId="{D141C5FB-E67F-FF48-9999-AC14C9AE6228}" type="presParOf" srcId="{FFDF0E1B-7993-8D4C-9D28-CC4D5D7EF03D}" destId="{CB878E01-10A0-DE46-B77E-7E0EAD827A52}" srcOrd="0" destOrd="0" presId="urn:microsoft.com/office/officeart/2005/8/layout/vList2"/>
    <dgm:cxn modelId="{B70D72E0-40C4-A94B-89EE-BAC16FFE72AE}" type="presParOf" srcId="{FFDF0E1B-7993-8D4C-9D28-CC4D5D7EF03D}" destId="{D7D13B2D-0E08-A943-938E-4DE9CD4E6924}" srcOrd="1" destOrd="0" presId="urn:microsoft.com/office/officeart/2005/8/layout/vList2"/>
    <dgm:cxn modelId="{BA11149A-4A62-1045-A9EC-0F4841A8D56D}" type="presParOf" srcId="{FFDF0E1B-7993-8D4C-9D28-CC4D5D7EF03D}" destId="{88A14F9E-6FDF-BD4A-8DCC-140E00F05590}" srcOrd="2" destOrd="0" presId="urn:microsoft.com/office/officeart/2005/8/layout/vList2"/>
    <dgm:cxn modelId="{ADB6979F-BC62-B844-ABB2-B16448B2785C}" type="presParOf" srcId="{FFDF0E1B-7993-8D4C-9D28-CC4D5D7EF03D}" destId="{8C76E0FC-914A-344B-A88F-0C45E68DC8B5}" srcOrd="3" destOrd="0" presId="urn:microsoft.com/office/officeart/2005/8/layout/vList2"/>
    <dgm:cxn modelId="{E095CFD8-2E5C-5140-ADDC-DFB61460E575}" type="presParOf" srcId="{FFDF0E1B-7993-8D4C-9D28-CC4D5D7EF03D}" destId="{CBC72589-187F-3A4D-92D4-9B7043058D0B}" srcOrd="4" destOrd="0" presId="urn:microsoft.com/office/officeart/2005/8/layout/vList2"/>
    <dgm:cxn modelId="{88DE5E83-85A1-3C4F-A40C-2C40B9DB8BAE}" type="presParOf" srcId="{FFDF0E1B-7993-8D4C-9D28-CC4D5D7EF03D}" destId="{D9FE31A2-4CE9-264B-856E-3A255FC13154}" srcOrd="5" destOrd="0" presId="urn:microsoft.com/office/officeart/2005/8/layout/vList2"/>
    <dgm:cxn modelId="{D423C57F-0695-EA40-83D2-E19F0FCDE1E5}" type="presParOf" srcId="{FFDF0E1B-7993-8D4C-9D28-CC4D5D7EF03D}" destId="{49ACA393-2613-7D40-BF63-5577CC4AC9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4BF662-2FAD-4A82-A2CC-B6254EED17B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888958-9EAB-44DB-B8A7-FB392D0644D3}">
      <dgm:prSet custT="1"/>
      <dgm:spPr/>
      <dgm:t>
        <a:bodyPr/>
        <a:lstStyle/>
        <a:p>
          <a:r>
            <a: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Регистрация: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4BED1C-AF06-4192-AA8B-6909C10EC16F}" type="parTrans" cxnId="{4F46F2C2-1507-498F-9E62-627B539BFCCE}">
      <dgm:prSet/>
      <dgm:spPr/>
      <dgm:t>
        <a:bodyPr/>
        <a:lstStyle/>
        <a:p>
          <a:endParaRPr lang="en-US"/>
        </a:p>
      </dgm:t>
    </dgm:pt>
    <dgm:pt modelId="{61FF2F20-193A-4006-8CBB-1E17625E41BC}" type="sibTrans" cxnId="{4F46F2C2-1507-498F-9E62-627B539BFCCE}">
      <dgm:prSet/>
      <dgm:spPr/>
      <dgm:t>
        <a:bodyPr/>
        <a:lstStyle/>
        <a:p>
          <a:endParaRPr lang="en-US"/>
        </a:p>
      </dgm:t>
    </dgm:pt>
    <dgm:pt modelId="{54431FA4-83BA-442A-8805-30B7F71F44C5}">
      <dgm:prSet custT="1"/>
      <dgm:spPr/>
      <dgm:t>
        <a:bodyPr/>
        <a:lstStyle/>
        <a:p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Възможност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за регистрация чрез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име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 имейл и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парола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9F657B-E255-426E-8692-4F1A07FAEBBA}" type="parTrans" cxnId="{81BB3D41-92F7-421B-A549-7D9B6CF2B235}">
      <dgm:prSet/>
      <dgm:spPr/>
      <dgm:t>
        <a:bodyPr/>
        <a:lstStyle/>
        <a:p>
          <a:endParaRPr lang="en-US"/>
        </a:p>
      </dgm:t>
    </dgm:pt>
    <dgm:pt modelId="{7DBFC01D-BA27-4BE4-B2FC-5D00749CD557}" type="sibTrans" cxnId="{81BB3D41-92F7-421B-A549-7D9B6CF2B235}">
      <dgm:prSet/>
      <dgm:spPr/>
      <dgm:t>
        <a:bodyPr/>
        <a:lstStyle/>
        <a:p>
          <a:endParaRPr lang="en-US"/>
        </a:p>
      </dgm:t>
    </dgm:pt>
    <dgm:pt modelId="{A1A97CC2-0A60-4C6A-B54E-573D00815E84}">
      <dgm:prSet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Проверка за уникален имейл и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валидни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пароли;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1436CE-0E5F-4A9B-8C4B-56D12D64B503}" type="parTrans" cxnId="{82510825-41F5-4493-B035-B42E73558A8E}">
      <dgm:prSet/>
      <dgm:spPr/>
      <dgm:t>
        <a:bodyPr/>
        <a:lstStyle/>
        <a:p>
          <a:endParaRPr lang="en-US"/>
        </a:p>
      </dgm:t>
    </dgm:pt>
    <dgm:pt modelId="{74A0DA0B-5FAC-4F2D-9126-98C2B20D866A}" type="sibTrans" cxnId="{82510825-41F5-4493-B035-B42E73558A8E}">
      <dgm:prSet/>
      <dgm:spPr/>
      <dgm:t>
        <a:bodyPr/>
        <a:lstStyle/>
        <a:p>
          <a:endParaRPr lang="en-US"/>
        </a:p>
      </dgm:t>
    </dgm:pt>
    <dgm:pt modelId="{C9CB63E2-36B8-45FD-84D5-F6353F380ED1}">
      <dgm:prSet custT="1"/>
      <dgm:spPr/>
      <dgm:t>
        <a:bodyPr/>
        <a:lstStyle/>
        <a:p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Съобщения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за грешки при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невалидни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A24D3B-74EC-4F90-B37E-49EBDD95DCCD}" type="parTrans" cxnId="{49FF91B3-AC8E-48B0-8C20-3E446AC0A21C}">
      <dgm:prSet/>
      <dgm:spPr/>
      <dgm:t>
        <a:bodyPr/>
        <a:lstStyle/>
        <a:p>
          <a:endParaRPr lang="en-US"/>
        </a:p>
      </dgm:t>
    </dgm:pt>
    <dgm:pt modelId="{98EFB945-EC23-4331-A984-28D460179896}" type="sibTrans" cxnId="{49FF91B3-AC8E-48B0-8C20-3E446AC0A21C}">
      <dgm:prSet/>
      <dgm:spPr/>
      <dgm:t>
        <a:bodyPr/>
        <a:lstStyle/>
        <a:p>
          <a:endParaRPr lang="en-US"/>
        </a:p>
      </dgm:t>
    </dgm:pt>
    <dgm:pt modelId="{B43A603C-C212-4B6D-BC48-1F731B2F86C6}">
      <dgm:prSet custT="1"/>
      <dgm:spPr/>
      <dgm:t>
        <a:bodyPr/>
        <a:lstStyle/>
        <a:p>
          <a:r>
            <a: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Вход: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F2BC17-7D1A-4E6A-BC7F-414974E8481F}" type="parTrans" cxnId="{54E454F9-E9E9-4F66-8125-2CF79860A918}">
      <dgm:prSet/>
      <dgm:spPr/>
      <dgm:t>
        <a:bodyPr/>
        <a:lstStyle/>
        <a:p>
          <a:endParaRPr lang="en-US"/>
        </a:p>
      </dgm:t>
    </dgm:pt>
    <dgm:pt modelId="{1B1CEDB5-FFDE-4240-BE79-9F6C809A8B59}" type="sibTrans" cxnId="{54E454F9-E9E9-4F66-8125-2CF79860A918}">
      <dgm:prSet/>
      <dgm:spPr/>
      <dgm:t>
        <a:bodyPr/>
        <a:lstStyle/>
        <a:p>
          <a:endParaRPr lang="en-US"/>
        </a:p>
      </dgm:t>
    </dgm:pt>
    <dgm:pt modelId="{E51EA7DE-A4F3-4A11-9998-602C106BB655}">
      <dgm:prSet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Вход чрез имейл и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парола</a:t>
          </a:r>
          <a:r>
            <a:rPr lang="ru-RU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73AAFB-32E4-4546-A20B-7B1A744E894C}" type="parTrans" cxnId="{FABF187F-F47F-401B-8B47-9812D3743C6A}">
      <dgm:prSet/>
      <dgm:spPr/>
      <dgm:t>
        <a:bodyPr/>
        <a:lstStyle/>
        <a:p>
          <a:endParaRPr lang="en-US"/>
        </a:p>
      </dgm:t>
    </dgm:pt>
    <dgm:pt modelId="{C1355835-F847-42FB-8271-1EE3ACE9C2B7}" type="sibTrans" cxnId="{FABF187F-F47F-401B-8B47-9812D3743C6A}">
      <dgm:prSet/>
      <dgm:spPr/>
      <dgm:t>
        <a:bodyPr/>
        <a:lstStyle/>
        <a:p>
          <a:endParaRPr lang="en-US"/>
        </a:p>
      </dgm:t>
    </dgm:pt>
    <dgm:pt modelId="{730AE4D3-F090-4578-AD7B-70F1CA145D29}">
      <dgm:prSet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Функция за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възстановяване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парола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при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забравена</a:t>
          </a:r>
          <a:r>
            <a:rPr lang="ru-RU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5CCE6B-963C-4886-881B-6489C8CA51B6}" type="parTrans" cxnId="{6550F106-8815-4070-A486-706631442478}">
      <dgm:prSet/>
      <dgm:spPr/>
      <dgm:t>
        <a:bodyPr/>
        <a:lstStyle/>
        <a:p>
          <a:endParaRPr lang="en-US"/>
        </a:p>
      </dgm:t>
    </dgm:pt>
    <dgm:pt modelId="{2A340970-AD2F-4EB2-B495-F2666ABE9E8A}" type="sibTrans" cxnId="{6550F106-8815-4070-A486-706631442478}">
      <dgm:prSet/>
      <dgm:spPr/>
      <dgm:t>
        <a:bodyPr/>
        <a:lstStyle/>
        <a:p>
          <a:endParaRPr lang="en-US"/>
        </a:p>
      </dgm:t>
    </dgm:pt>
    <dgm:pt modelId="{6296EA5E-39AC-4472-A214-B53960A637C7}">
      <dgm:prSet custT="1"/>
      <dgm:spPr/>
      <dgm:t>
        <a:bodyPr/>
        <a:lstStyle/>
        <a:p>
          <a:r>
            <a: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Калориен дневник: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E39B1D-2301-42EB-A1E5-E2813890E459}" type="parTrans" cxnId="{4F0282A5-9B36-4E30-BFE0-870914E10945}">
      <dgm:prSet/>
      <dgm:spPr/>
      <dgm:t>
        <a:bodyPr/>
        <a:lstStyle/>
        <a:p>
          <a:endParaRPr lang="en-US"/>
        </a:p>
      </dgm:t>
    </dgm:pt>
    <dgm:pt modelId="{34BDDE69-B0FC-4E2F-89BA-49AA6FB82CF2}" type="sibTrans" cxnId="{4F0282A5-9B36-4E30-BFE0-870914E10945}">
      <dgm:prSet/>
      <dgm:spPr/>
      <dgm:t>
        <a:bodyPr/>
        <a:lstStyle/>
        <a:p>
          <a:endParaRPr lang="en-US"/>
        </a:p>
      </dgm:t>
    </dgm:pt>
    <dgm:pt modelId="{ECB8A99B-1493-4DF1-889C-A6EAF08149E1}">
      <dgm:prSet custT="1"/>
      <dgm:spPr/>
      <dgm:t>
        <a:bodyPr/>
        <a:lstStyle/>
        <a:p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Избор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хранителни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категории и храни от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тях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6BF041-7BE1-41DA-B278-19395D2783EB}" type="parTrans" cxnId="{3B64D7CF-9340-4C55-9A42-52759F863686}">
      <dgm:prSet/>
      <dgm:spPr/>
      <dgm:t>
        <a:bodyPr/>
        <a:lstStyle/>
        <a:p>
          <a:endParaRPr lang="en-US"/>
        </a:p>
      </dgm:t>
    </dgm:pt>
    <dgm:pt modelId="{CB81FDC0-29B1-44AF-A47A-5438ED1A1A36}" type="sibTrans" cxnId="{3B64D7CF-9340-4C55-9A42-52759F863686}">
      <dgm:prSet/>
      <dgm:spPr/>
      <dgm:t>
        <a:bodyPr/>
        <a:lstStyle/>
        <a:p>
          <a:endParaRPr lang="en-US"/>
        </a:p>
      </dgm:t>
    </dgm:pt>
    <dgm:pt modelId="{30155DBD-346A-43D4-BF6F-F7080CB14C40}">
      <dgm:prSet custT="1"/>
      <dgm:spPr/>
      <dgm:t>
        <a:bodyPr/>
        <a:lstStyle/>
        <a:p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Въвеждане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изядените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грамове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и автоматично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изчисляване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калориите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EB7EF6-B85C-4A21-AD1D-BBBCB88C38FF}" type="parTrans" cxnId="{FD2282FE-A6CA-432C-8116-FA58A3A4C3AF}">
      <dgm:prSet/>
      <dgm:spPr/>
      <dgm:t>
        <a:bodyPr/>
        <a:lstStyle/>
        <a:p>
          <a:endParaRPr lang="en-US"/>
        </a:p>
      </dgm:t>
    </dgm:pt>
    <dgm:pt modelId="{1B170325-A868-46AC-9140-2D72E634A50B}" type="sibTrans" cxnId="{FD2282FE-A6CA-432C-8116-FA58A3A4C3AF}">
      <dgm:prSet/>
      <dgm:spPr/>
      <dgm:t>
        <a:bodyPr/>
        <a:lstStyle/>
        <a:p>
          <a:endParaRPr lang="en-US"/>
        </a:p>
      </dgm:t>
    </dgm:pt>
    <dgm:pt modelId="{9D30792F-89B6-4CB5-8E13-31337929BDE8}">
      <dgm:prSet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Обратна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връзка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калорийния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баланс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спрямо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целта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(в норма,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прекалено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нисък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/висок).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40FC94-AD9E-49CE-BDBB-3F47222EFCAA}" type="parTrans" cxnId="{8FD6289A-E7A0-440B-A54E-61F3FE9FEEB8}">
      <dgm:prSet/>
      <dgm:spPr/>
      <dgm:t>
        <a:bodyPr/>
        <a:lstStyle/>
        <a:p>
          <a:endParaRPr lang="en-US"/>
        </a:p>
      </dgm:t>
    </dgm:pt>
    <dgm:pt modelId="{C8AFBAFB-9C8D-4FE8-836F-30AC4D1F642E}" type="sibTrans" cxnId="{8FD6289A-E7A0-440B-A54E-61F3FE9FEEB8}">
      <dgm:prSet/>
      <dgm:spPr/>
      <dgm:t>
        <a:bodyPr/>
        <a:lstStyle/>
        <a:p>
          <a:endParaRPr lang="en-US"/>
        </a:p>
      </dgm:t>
    </dgm:pt>
    <dgm:pt modelId="{60CF82DA-D3C1-452D-B52F-09061D5A3C11}">
      <dgm:prSet custT="1"/>
      <dgm:spPr/>
      <dgm:t>
        <a:bodyPr/>
        <a:lstStyle/>
        <a:p>
          <a:r>
            <a: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История на </a:t>
          </a:r>
          <a:r>
            <a:rPr lang="ru-RU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дневниците</a:t>
          </a:r>
          <a:r>
            <a: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556BAF-92E6-4D34-9C32-033146EBBDA4}" type="parTrans" cxnId="{5BEA8905-1241-4514-91B9-62BA515EFC2E}">
      <dgm:prSet/>
      <dgm:spPr/>
      <dgm:t>
        <a:bodyPr/>
        <a:lstStyle/>
        <a:p>
          <a:endParaRPr lang="en-US"/>
        </a:p>
      </dgm:t>
    </dgm:pt>
    <dgm:pt modelId="{5620B467-3FBC-4E4A-A7CC-4EEF19DAA241}" type="sibTrans" cxnId="{5BEA8905-1241-4514-91B9-62BA515EFC2E}">
      <dgm:prSet/>
      <dgm:spPr/>
      <dgm:t>
        <a:bodyPr/>
        <a:lstStyle/>
        <a:p>
          <a:endParaRPr lang="en-US"/>
        </a:p>
      </dgm:t>
    </dgm:pt>
    <dgm:pt modelId="{AA44F169-11F5-488D-A027-0622276D4248}">
      <dgm:prSet custT="1"/>
      <dgm:spPr/>
      <dgm:t>
        <a:bodyPr/>
        <a:lstStyle/>
        <a:p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Съхраняване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дневниците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(дата, калории,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постигнати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цели);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0A727-2C9F-4FB2-A635-597D6D8D3BB7}" type="parTrans" cxnId="{9E57585D-2E29-4AF7-8FDB-6DCB15074B11}">
      <dgm:prSet/>
      <dgm:spPr/>
      <dgm:t>
        <a:bodyPr/>
        <a:lstStyle/>
        <a:p>
          <a:endParaRPr lang="en-US"/>
        </a:p>
      </dgm:t>
    </dgm:pt>
    <dgm:pt modelId="{D199E905-6741-40BC-A56E-B4DE6C0398BC}" type="sibTrans" cxnId="{9E57585D-2E29-4AF7-8FDB-6DCB15074B11}">
      <dgm:prSet/>
      <dgm:spPr/>
      <dgm:t>
        <a:bodyPr/>
        <a:lstStyle/>
        <a:p>
          <a:endParaRPr lang="en-US"/>
        </a:p>
      </dgm:t>
    </dgm:pt>
    <dgm:pt modelId="{A1FA65E5-695A-4897-9E0F-C84F702BB0FB}">
      <dgm:prSet custT="1"/>
      <dgm:spPr/>
      <dgm:t>
        <a:bodyPr/>
        <a:lstStyle/>
        <a:p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Преглед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минали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записи в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списък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или графики за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прогрес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.	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C2344A-B287-4E38-ABA2-16E505832E4F}" type="parTrans" cxnId="{3B4D61AC-4DE1-4C6F-9B35-56B39CD9A82F}">
      <dgm:prSet/>
      <dgm:spPr/>
      <dgm:t>
        <a:bodyPr/>
        <a:lstStyle/>
        <a:p>
          <a:endParaRPr lang="en-US"/>
        </a:p>
      </dgm:t>
    </dgm:pt>
    <dgm:pt modelId="{00B4151D-FF2F-4BF7-AA59-8593050B600D}" type="sibTrans" cxnId="{3B4D61AC-4DE1-4C6F-9B35-56B39CD9A82F}">
      <dgm:prSet/>
      <dgm:spPr/>
      <dgm:t>
        <a:bodyPr/>
        <a:lstStyle/>
        <a:p>
          <a:endParaRPr lang="en-US"/>
        </a:p>
      </dgm:t>
    </dgm:pt>
    <dgm:pt modelId="{97DD7507-6C75-A745-917C-E48DC84AA1F1}" type="pres">
      <dgm:prSet presAssocID="{BF4BF662-2FAD-4A82-A2CC-B6254EED17BD}" presName="linear" presStyleCnt="0">
        <dgm:presLayoutVars>
          <dgm:dir/>
          <dgm:animLvl val="lvl"/>
          <dgm:resizeHandles val="exact"/>
        </dgm:presLayoutVars>
      </dgm:prSet>
      <dgm:spPr/>
    </dgm:pt>
    <dgm:pt modelId="{F671B1C3-315F-004E-9E07-B92D2D35D1D4}" type="pres">
      <dgm:prSet presAssocID="{A6888958-9EAB-44DB-B8A7-FB392D0644D3}" presName="parentLin" presStyleCnt="0"/>
      <dgm:spPr/>
    </dgm:pt>
    <dgm:pt modelId="{98DAF527-EDB4-B849-88AF-E95C33E92153}" type="pres">
      <dgm:prSet presAssocID="{A6888958-9EAB-44DB-B8A7-FB392D0644D3}" presName="parentLeftMargin" presStyleLbl="node1" presStyleIdx="0" presStyleCnt="4"/>
      <dgm:spPr/>
    </dgm:pt>
    <dgm:pt modelId="{54BE0A57-7729-6147-AF09-26444E41E92A}" type="pres">
      <dgm:prSet presAssocID="{A6888958-9EAB-44DB-B8A7-FB392D0644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88B9F4-2E61-6441-8430-7C4F565E8978}" type="pres">
      <dgm:prSet presAssocID="{A6888958-9EAB-44DB-B8A7-FB392D0644D3}" presName="negativeSpace" presStyleCnt="0"/>
      <dgm:spPr/>
    </dgm:pt>
    <dgm:pt modelId="{12E1AAC3-C87E-EB48-8259-48A48F9C2307}" type="pres">
      <dgm:prSet presAssocID="{A6888958-9EAB-44DB-B8A7-FB392D0644D3}" presName="childText" presStyleLbl="conFgAcc1" presStyleIdx="0" presStyleCnt="4">
        <dgm:presLayoutVars>
          <dgm:bulletEnabled val="1"/>
        </dgm:presLayoutVars>
      </dgm:prSet>
      <dgm:spPr/>
    </dgm:pt>
    <dgm:pt modelId="{C3FD8AF4-9D7E-B144-BC09-8DB3D4A1E9EE}" type="pres">
      <dgm:prSet presAssocID="{61FF2F20-193A-4006-8CBB-1E17625E41BC}" presName="spaceBetweenRectangles" presStyleCnt="0"/>
      <dgm:spPr/>
    </dgm:pt>
    <dgm:pt modelId="{C5182F4E-7D0D-B64D-A37B-6710DD93F5BD}" type="pres">
      <dgm:prSet presAssocID="{B43A603C-C212-4B6D-BC48-1F731B2F86C6}" presName="parentLin" presStyleCnt="0"/>
      <dgm:spPr/>
    </dgm:pt>
    <dgm:pt modelId="{48F8B06A-0A9D-BA48-A717-96F231678EC8}" type="pres">
      <dgm:prSet presAssocID="{B43A603C-C212-4B6D-BC48-1F731B2F86C6}" presName="parentLeftMargin" presStyleLbl="node1" presStyleIdx="0" presStyleCnt="4"/>
      <dgm:spPr/>
    </dgm:pt>
    <dgm:pt modelId="{BB99F1ED-504D-7A44-91DD-77B29790DF0F}" type="pres">
      <dgm:prSet presAssocID="{B43A603C-C212-4B6D-BC48-1F731B2F86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54C8DA-526A-784A-B0B6-CBBA858B39B3}" type="pres">
      <dgm:prSet presAssocID="{B43A603C-C212-4B6D-BC48-1F731B2F86C6}" presName="negativeSpace" presStyleCnt="0"/>
      <dgm:spPr/>
    </dgm:pt>
    <dgm:pt modelId="{C9B69B24-B638-8F43-A8FC-9DE6DE1B0B08}" type="pres">
      <dgm:prSet presAssocID="{B43A603C-C212-4B6D-BC48-1F731B2F86C6}" presName="childText" presStyleLbl="conFgAcc1" presStyleIdx="1" presStyleCnt="4">
        <dgm:presLayoutVars>
          <dgm:bulletEnabled val="1"/>
        </dgm:presLayoutVars>
      </dgm:prSet>
      <dgm:spPr/>
    </dgm:pt>
    <dgm:pt modelId="{BF450FA6-E178-0D48-9594-3F7EDD4B36E8}" type="pres">
      <dgm:prSet presAssocID="{1B1CEDB5-FFDE-4240-BE79-9F6C809A8B59}" presName="spaceBetweenRectangles" presStyleCnt="0"/>
      <dgm:spPr/>
    </dgm:pt>
    <dgm:pt modelId="{B5DD8BDB-AEE1-9A44-A0B9-6D339771B745}" type="pres">
      <dgm:prSet presAssocID="{6296EA5E-39AC-4472-A214-B53960A637C7}" presName="parentLin" presStyleCnt="0"/>
      <dgm:spPr/>
    </dgm:pt>
    <dgm:pt modelId="{73E12BA1-520D-B742-9409-84D23B297EB6}" type="pres">
      <dgm:prSet presAssocID="{6296EA5E-39AC-4472-A214-B53960A637C7}" presName="parentLeftMargin" presStyleLbl="node1" presStyleIdx="1" presStyleCnt="4"/>
      <dgm:spPr/>
    </dgm:pt>
    <dgm:pt modelId="{E7031B31-DB6B-8441-9343-6E19342FBDC6}" type="pres">
      <dgm:prSet presAssocID="{6296EA5E-39AC-4472-A214-B53960A637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1861DFD-1A90-4F49-8910-C2254D755D05}" type="pres">
      <dgm:prSet presAssocID="{6296EA5E-39AC-4472-A214-B53960A637C7}" presName="negativeSpace" presStyleCnt="0"/>
      <dgm:spPr/>
    </dgm:pt>
    <dgm:pt modelId="{3F28C601-D371-C54C-8C26-C72AB3977B5A}" type="pres">
      <dgm:prSet presAssocID="{6296EA5E-39AC-4472-A214-B53960A637C7}" presName="childText" presStyleLbl="conFgAcc1" presStyleIdx="2" presStyleCnt="4">
        <dgm:presLayoutVars>
          <dgm:bulletEnabled val="1"/>
        </dgm:presLayoutVars>
      </dgm:prSet>
      <dgm:spPr/>
    </dgm:pt>
    <dgm:pt modelId="{B1EDF335-F61D-2945-A8DF-427005D8CE35}" type="pres">
      <dgm:prSet presAssocID="{34BDDE69-B0FC-4E2F-89BA-49AA6FB82CF2}" presName="spaceBetweenRectangles" presStyleCnt="0"/>
      <dgm:spPr/>
    </dgm:pt>
    <dgm:pt modelId="{B7E691D5-E882-7344-8D75-B71282888C1A}" type="pres">
      <dgm:prSet presAssocID="{60CF82DA-D3C1-452D-B52F-09061D5A3C11}" presName="parentLin" presStyleCnt="0"/>
      <dgm:spPr/>
    </dgm:pt>
    <dgm:pt modelId="{C6C558E6-3A18-C144-950F-90A6C4C40BEA}" type="pres">
      <dgm:prSet presAssocID="{60CF82DA-D3C1-452D-B52F-09061D5A3C11}" presName="parentLeftMargin" presStyleLbl="node1" presStyleIdx="2" presStyleCnt="4"/>
      <dgm:spPr/>
    </dgm:pt>
    <dgm:pt modelId="{A9EB73BF-BA12-8843-B527-AF5A88B3D895}" type="pres">
      <dgm:prSet presAssocID="{60CF82DA-D3C1-452D-B52F-09061D5A3C1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08231B-87A3-5E4C-8A75-F596E44403DD}" type="pres">
      <dgm:prSet presAssocID="{60CF82DA-D3C1-452D-B52F-09061D5A3C11}" presName="negativeSpace" presStyleCnt="0"/>
      <dgm:spPr/>
    </dgm:pt>
    <dgm:pt modelId="{A087B1C6-44AB-F64D-A2A8-1EB7452871EA}" type="pres">
      <dgm:prSet presAssocID="{60CF82DA-D3C1-452D-B52F-09061D5A3C1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EE0C201-DC8B-DD44-A469-6E9E255B967A}" type="presOf" srcId="{B43A603C-C212-4B6D-BC48-1F731B2F86C6}" destId="{48F8B06A-0A9D-BA48-A717-96F231678EC8}" srcOrd="0" destOrd="0" presId="urn:microsoft.com/office/officeart/2005/8/layout/list1"/>
    <dgm:cxn modelId="{135E7D03-B87F-354F-A4AD-2F29EE9B991F}" type="presOf" srcId="{AA44F169-11F5-488D-A027-0622276D4248}" destId="{A087B1C6-44AB-F64D-A2A8-1EB7452871EA}" srcOrd="0" destOrd="0" presId="urn:microsoft.com/office/officeart/2005/8/layout/list1"/>
    <dgm:cxn modelId="{5BEA8905-1241-4514-91B9-62BA515EFC2E}" srcId="{BF4BF662-2FAD-4A82-A2CC-B6254EED17BD}" destId="{60CF82DA-D3C1-452D-B52F-09061D5A3C11}" srcOrd="3" destOrd="0" parTransId="{45556BAF-92E6-4D34-9C32-033146EBBDA4}" sibTransId="{5620B467-3FBC-4E4A-A7CC-4EEF19DAA241}"/>
    <dgm:cxn modelId="{6550F106-8815-4070-A486-706631442478}" srcId="{B43A603C-C212-4B6D-BC48-1F731B2F86C6}" destId="{730AE4D3-F090-4578-AD7B-70F1CA145D29}" srcOrd="1" destOrd="0" parTransId="{F35CCE6B-963C-4886-881B-6489C8CA51B6}" sibTransId="{2A340970-AD2F-4EB2-B495-F2666ABE9E8A}"/>
    <dgm:cxn modelId="{AF625912-3C86-2A42-8684-16834018C0EC}" type="presOf" srcId="{B43A603C-C212-4B6D-BC48-1F731B2F86C6}" destId="{BB99F1ED-504D-7A44-91DD-77B29790DF0F}" srcOrd="1" destOrd="0" presId="urn:microsoft.com/office/officeart/2005/8/layout/list1"/>
    <dgm:cxn modelId="{E91D8112-4AA6-B24C-8AA5-4A5BE1C6FC96}" type="presOf" srcId="{A6888958-9EAB-44DB-B8A7-FB392D0644D3}" destId="{54BE0A57-7729-6147-AF09-26444E41E92A}" srcOrd="1" destOrd="0" presId="urn:microsoft.com/office/officeart/2005/8/layout/list1"/>
    <dgm:cxn modelId="{E33A3415-55C1-394D-B8D5-AA96E7947C07}" type="presOf" srcId="{A1FA65E5-695A-4897-9E0F-C84F702BB0FB}" destId="{A087B1C6-44AB-F64D-A2A8-1EB7452871EA}" srcOrd="0" destOrd="1" presId="urn:microsoft.com/office/officeart/2005/8/layout/list1"/>
    <dgm:cxn modelId="{9775BC24-384A-9341-B601-B6913BE5790F}" type="presOf" srcId="{9D30792F-89B6-4CB5-8E13-31337929BDE8}" destId="{3F28C601-D371-C54C-8C26-C72AB3977B5A}" srcOrd="0" destOrd="2" presId="urn:microsoft.com/office/officeart/2005/8/layout/list1"/>
    <dgm:cxn modelId="{82510825-41F5-4493-B035-B42E73558A8E}" srcId="{A6888958-9EAB-44DB-B8A7-FB392D0644D3}" destId="{A1A97CC2-0A60-4C6A-B54E-573D00815E84}" srcOrd="1" destOrd="0" parTransId="{B31436CE-0E5F-4A9B-8C4B-56D12D64B503}" sibTransId="{74A0DA0B-5FAC-4F2D-9126-98C2B20D866A}"/>
    <dgm:cxn modelId="{DE65082C-0593-F843-98A5-A3E63D44354D}" type="presOf" srcId="{54431FA4-83BA-442A-8805-30B7F71F44C5}" destId="{12E1AAC3-C87E-EB48-8259-48A48F9C2307}" srcOrd="0" destOrd="0" presId="urn:microsoft.com/office/officeart/2005/8/layout/list1"/>
    <dgm:cxn modelId="{9E57585D-2E29-4AF7-8FDB-6DCB15074B11}" srcId="{60CF82DA-D3C1-452D-B52F-09061D5A3C11}" destId="{AA44F169-11F5-488D-A027-0622276D4248}" srcOrd="0" destOrd="0" parTransId="{B6A0A727-2C9F-4FB2-A635-597D6D8D3BB7}" sibTransId="{D199E905-6741-40BC-A56E-B4DE6C0398BC}"/>
    <dgm:cxn modelId="{81BB3D41-92F7-421B-A549-7D9B6CF2B235}" srcId="{A6888958-9EAB-44DB-B8A7-FB392D0644D3}" destId="{54431FA4-83BA-442A-8805-30B7F71F44C5}" srcOrd="0" destOrd="0" parTransId="{9D9F657B-E255-426E-8692-4F1A07FAEBBA}" sibTransId="{7DBFC01D-BA27-4BE4-B2FC-5D00749CD557}"/>
    <dgm:cxn modelId="{99C27243-2977-2B4D-8487-7B0365F2E015}" type="presOf" srcId="{ECB8A99B-1493-4DF1-889C-A6EAF08149E1}" destId="{3F28C601-D371-C54C-8C26-C72AB3977B5A}" srcOrd="0" destOrd="0" presId="urn:microsoft.com/office/officeart/2005/8/layout/list1"/>
    <dgm:cxn modelId="{0587DD76-E1F6-5147-9C6E-88A22190FAAA}" type="presOf" srcId="{A1A97CC2-0A60-4C6A-B54E-573D00815E84}" destId="{12E1AAC3-C87E-EB48-8259-48A48F9C2307}" srcOrd="0" destOrd="1" presId="urn:microsoft.com/office/officeart/2005/8/layout/list1"/>
    <dgm:cxn modelId="{BA7FE17E-FFBE-0F43-B216-58A3C47F5EA5}" type="presOf" srcId="{60CF82DA-D3C1-452D-B52F-09061D5A3C11}" destId="{C6C558E6-3A18-C144-950F-90A6C4C40BEA}" srcOrd="0" destOrd="0" presId="urn:microsoft.com/office/officeart/2005/8/layout/list1"/>
    <dgm:cxn modelId="{FABF187F-F47F-401B-8B47-9812D3743C6A}" srcId="{B43A603C-C212-4B6D-BC48-1F731B2F86C6}" destId="{E51EA7DE-A4F3-4A11-9998-602C106BB655}" srcOrd="0" destOrd="0" parTransId="{B273AAFB-32E4-4546-A20B-7B1A744E894C}" sibTransId="{C1355835-F847-42FB-8271-1EE3ACE9C2B7}"/>
    <dgm:cxn modelId="{3C66A985-6CE1-124A-8BE1-C1D5599683FC}" type="presOf" srcId="{E51EA7DE-A4F3-4A11-9998-602C106BB655}" destId="{C9B69B24-B638-8F43-A8FC-9DE6DE1B0B08}" srcOrd="0" destOrd="0" presId="urn:microsoft.com/office/officeart/2005/8/layout/list1"/>
    <dgm:cxn modelId="{8754A296-9D2F-774E-9CC7-99A24CCAA8AD}" type="presOf" srcId="{6296EA5E-39AC-4472-A214-B53960A637C7}" destId="{E7031B31-DB6B-8441-9343-6E19342FBDC6}" srcOrd="1" destOrd="0" presId="urn:microsoft.com/office/officeart/2005/8/layout/list1"/>
    <dgm:cxn modelId="{74A1DA96-874B-7345-BA68-32AEDECAD16A}" type="presOf" srcId="{30155DBD-346A-43D4-BF6F-F7080CB14C40}" destId="{3F28C601-D371-C54C-8C26-C72AB3977B5A}" srcOrd="0" destOrd="1" presId="urn:microsoft.com/office/officeart/2005/8/layout/list1"/>
    <dgm:cxn modelId="{8FD6289A-E7A0-440B-A54E-61F3FE9FEEB8}" srcId="{6296EA5E-39AC-4472-A214-B53960A637C7}" destId="{9D30792F-89B6-4CB5-8E13-31337929BDE8}" srcOrd="2" destOrd="0" parTransId="{8540FC94-AD9E-49CE-BDBB-3F47222EFCAA}" sibTransId="{C8AFBAFB-9C8D-4FE8-836F-30AC4D1F642E}"/>
    <dgm:cxn modelId="{684DB79C-2356-D840-ACF8-934F22007203}" type="presOf" srcId="{60CF82DA-D3C1-452D-B52F-09061D5A3C11}" destId="{A9EB73BF-BA12-8843-B527-AF5A88B3D895}" srcOrd="1" destOrd="0" presId="urn:microsoft.com/office/officeart/2005/8/layout/list1"/>
    <dgm:cxn modelId="{4F0282A5-9B36-4E30-BFE0-870914E10945}" srcId="{BF4BF662-2FAD-4A82-A2CC-B6254EED17BD}" destId="{6296EA5E-39AC-4472-A214-B53960A637C7}" srcOrd="2" destOrd="0" parTransId="{82E39B1D-2301-42EB-A1E5-E2813890E459}" sibTransId="{34BDDE69-B0FC-4E2F-89BA-49AA6FB82CF2}"/>
    <dgm:cxn modelId="{3B4D61AC-4DE1-4C6F-9B35-56B39CD9A82F}" srcId="{60CF82DA-D3C1-452D-B52F-09061D5A3C11}" destId="{A1FA65E5-695A-4897-9E0F-C84F702BB0FB}" srcOrd="1" destOrd="0" parTransId="{76C2344A-B287-4E38-ABA2-16E505832E4F}" sibTransId="{00B4151D-FF2F-4BF7-AA59-8593050B600D}"/>
    <dgm:cxn modelId="{49FF91B3-AC8E-48B0-8C20-3E446AC0A21C}" srcId="{A6888958-9EAB-44DB-B8A7-FB392D0644D3}" destId="{C9CB63E2-36B8-45FD-84D5-F6353F380ED1}" srcOrd="2" destOrd="0" parTransId="{C8A24D3B-74EC-4F90-B37E-49EBDD95DCCD}" sibTransId="{98EFB945-EC23-4331-A984-28D460179896}"/>
    <dgm:cxn modelId="{92EA22BE-765A-964E-A575-6F51F35253E4}" type="presOf" srcId="{6296EA5E-39AC-4472-A214-B53960A637C7}" destId="{73E12BA1-520D-B742-9409-84D23B297EB6}" srcOrd="0" destOrd="0" presId="urn:microsoft.com/office/officeart/2005/8/layout/list1"/>
    <dgm:cxn modelId="{CE9A1CC2-2D14-C34E-8B9D-7B7AA19FF1AA}" type="presOf" srcId="{C9CB63E2-36B8-45FD-84D5-F6353F380ED1}" destId="{12E1AAC3-C87E-EB48-8259-48A48F9C2307}" srcOrd="0" destOrd="2" presId="urn:microsoft.com/office/officeart/2005/8/layout/list1"/>
    <dgm:cxn modelId="{4F46F2C2-1507-498F-9E62-627B539BFCCE}" srcId="{BF4BF662-2FAD-4A82-A2CC-B6254EED17BD}" destId="{A6888958-9EAB-44DB-B8A7-FB392D0644D3}" srcOrd="0" destOrd="0" parTransId="{FC4BED1C-AF06-4192-AA8B-6909C10EC16F}" sibTransId="{61FF2F20-193A-4006-8CBB-1E17625E41BC}"/>
    <dgm:cxn modelId="{3B64D7CF-9340-4C55-9A42-52759F863686}" srcId="{6296EA5E-39AC-4472-A214-B53960A637C7}" destId="{ECB8A99B-1493-4DF1-889C-A6EAF08149E1}" srcOrd="0" destOrd="0" parTransId="{746BF041-7BE1-41DA-B278-19395D2783EB}" sibTransId="{CB81FDC0-29B1-44AF-A47A-5438ED1A1A36}"/>
    <dgm:cxn modelId="{11C078E3-1AC6-784F-99C2-3F5F81D1066E}" type="presOf" srcId="{A6888958-9EAB-44DB-B8A7-FB392D0644D3}" destId="{98DAF527-EDB4-B849-88AF-E95C33E92153}" srcOrd="0" destOrd="0" presId="urn:microsoft.com/office/officeart/2005/8/layout/list1"/>
    <dgm:cxn modelId="{54E454F9-E9E9-4F66-8125-2CF79860A918}" srcId="{BF4BF662-2FAD-4A82-A2CC-B6254EED17BD}" destId="{B43A603C-C212-4B6D-BC48-1F731B2F86C6}" srcOrd="1" destOrd="0" parTransId="{56F2BC17-7D1A-4E6A-BC7F-414974E8481F}" sibTransId="{1B1CEDB5-FFDE-4240-BE79-9F6C809A8B59}"/>
    <dgm:cxn modelId="{0B9DC6FA-B6B1-E541-957D-C9DDDBC679A5}" type="presOf" srcId="{BF4BF662-2FAD-4A82-A2CC-B6254EED17BD}" destId="{97DD7507-6C75-A745-917C-E48DC84AA1F1}" srcOrd="0" destOrd="0" presId="urn:microsoft.com/office/officeart/2005/8/layout/list1"/>
    <dgm:cxn modelId="{74ADF8FB-67AA-254B-BDD3-79B40ECF342C}" type="presOf" srcId="{730AE4D3-F090-4578-AD7B-70F1CA145D29}" destId="{C9B69B24-B638-8F43-A8FC-9DE6DE1B0B08}" srcOrd="0" destOrd="1" presId="urn:microsoft.com/office/officeart/2005/8/layout/list1"/>
    <dgm:cxn modelId="{FD2282FE-A6CA-432C-8116-FA58A3A4C3AF}" srcId="{6296EA5E-39AC-4472-A214-B53960A637C7}" destId="{30155DBD-346A-43D4-BF6F-F7080CB14C40}" srcOrd="1" destOrd="0" parTransId="{ABEB7EF6-B85C-4A21-AD1D-BBBCB88C38FF}" sibTransId="{1B170325-A868-46AC-9140-2D72E634A50B}"/>
    <dgm:cxn modelId="{9EEE1D94-E320-3C4B-A2E9-8B7D9F3BFF2D}" type="presParOf" srcId="{97DD7507-6C75-A745-917C-E48DC84AA1F1}" destId="{F671B1C3-315F-004E-9E07-B92D2D35D1D4}" srcOrd="0" destOrd="0" presId="urn:microsoft.com/office/officeart/2005/8/layout/list1"/>
    <dgm:cxn modelId="{984ECE4F-BD35-A149-8BB9-566CA3D3D44A}" type="presParOf" srcId="{F671B1C3-315F-004E-9E07-B92D2D35D1D4}" destId="{98DAF527-EDB4-B849-88AF-E95C33E92153}" srcOrd="0" destOrd="0" presId="urn:microsoft.com/office/officeart/2005/8/layout/list1"/>
    <dgm:cxn modelId="{A1E67E03-13DB-3348-9CA9-00736E770A4D}" type="presParOf" srcId="{F671B1C3-315F-004E-9E07-B92D2D35D1D4}" destId="{54BE0A57-7729-6147-AF09-26444E41E92A}" srcOrd="1" destOrd="0" presId="urn:microsoft.com/office/officeart/2005/8/layout/list1"/>
    <dgm:cxn modelId="{623CB911-A493-544F-AEA0-BB1D41C55985}" type="presParOf" srcId="{97DD7507-6C75-A745-917C-E48DC84AA1F1}" destId="{0188B9F4-2E61-6441-8430-7C4F565E8978}" srcOrd="1" destOrd="0" presId="urn:microsoft.com/office/officeart/2005/8/layout/list1"/>
    <dgm:cxn modelId="{98BA7D2B-9DC2-C947-AA77-B09281465485}" type="presParOf" srcId="{97DD7507-6C75-A745-917C-E48DC84AA1F1}" destId="{12E1AAC3-C87E-EB48-8259-48A48F9C2307}" srcOrd="2" destOrd="0" presId="urn:microsoft.com/office/officeart/2005/8/layout/list1"/>
    <dgm:cxn modelId="{7D3D8280-144B-DB4B-9498-2150BF3AF181}" type="presParOf" srcId="{97DD7507-6C75-A745-917C-E48DC84AA1F1}" destId="{C3FD8AF4-9D7E-B144-BC09-8DB3D4A1E9EE}" srcOrd="3" destOrd="0" presId="urn:microsoft.com/office/officeart/2005/8/layout/list1"/>
    <dgm:cxn modelId="{F64739B9-06AB-3247-900B-14F4943BB1B1}" type="presParOf" srcId="{97DD7507-6C75-A745-917C-E48DC84AA1F1}" destId="{C5182F4E-7D0D-B64D-A37B-6710DD93F5BD}" srcOrd="4" destOrd="0" presId="urn:microsoft.com/office/officeart/2005/8/layout/list1"/>
    <dgm:cxn modelId="{11855354-02E4-774E-AA3B-7CE8A7415388}" type="presParOf" srcId="{C5182F4E-7D0D-B64D-A37B-6710DD93F5BD}" destId="{48F8B06A-0A9D-BA48-A717-96F231678EC8}" srcOrd="0" destOrd="0" presId="urn:microsoft.com/office/officeart/2005/8/layout/list1"/>
    <dgm:cxn modelId="{BF656F74-648C-0F49-AADC-17FE639B96B0}" type="presParOf" srcId="{C5182F4E-7D0D-B64D-A37B-6710DD93F5BD}" destId="{BB99F1ED-504D-7A44-91DD-77B29790DF0F}" srcOrd="1" destOrd="0" presId="urn:microsoft.com/office/officeart/2005/8/layout/list1"/>
    <dgm:cxn modelId="{DCC709A8-C4E9-7B43-9BD1-8069C5675600}" type="presParOf" srcId="{97DD7507-6C75-A745-917C-E48DC84AA1F1}" destId="{AA54C8DA-526A-784A-B0B6-CBBA858B39B3}" srcOrd="5" destOrd="0" presId="urn:microsoft.com/office/officeart/2005/8/layout/list1"/>
    <dgm:cxn modelId="{F26F4D70-7CE4-1146-8867-82FFAB04E7F1}" type="presParOf" srcId="{97DD7507-6C75-A745-917C-E48DC84AA1F1}" destId="{C9B69B24-B638-8F43-A8FC-9DE6DE1B0B08}" srcOrd="6" destOrd="0" presId="urn:microsoft.com/office/officeart/2005/8/layout/list1"/>
    <dgm:cxn modelId="{D099DE8F-5E87-8042-BAA2-566413C1B14E}" type="presParOf" srcId="{97DD7507-6C75-A745-917C-E48DC84AA1F1}" destId="{BF450FA6-E178-0D48-9594-3F7EDD4B36E8}" srcOrd="7" destOrd="0" presId="urn:microsoft.com/office/officeart/2005/8/layout/list1"/>
    <dgm:cxn modelId="{9414591F-F5B9-BD45-9AD2-DA717DB7CA25}" type="presParOf" srcId="{97DD7507-6C75-A745-917C-E48DC84AA1F1}" destId="{B5DD8BDB-AEE1-9A44-A0B9-6D339771B745}" srcOrd="8" destOrd="0" presId="urn:microsoft.com/office/officeart/2005/8/layout/list1"/>
    <dgm:cxn modelId="{ADBA4196-AA11-8243-A60F-FD8310489633}" type="presParOf" srcId="{B5DD8BDB-AEE1-9A44-A0B9-6D339771B745}" destId="{73E12BA1-520D-B742-9409-84D23B297EB6}" srcOrd="0" destOrd="0" presId="urn:microsoft.com/office/officeart/2005/8/layout/list1"/>
    <dgm:cxn modelId="{3DD34C6D-C236-634B-9E9A-6ED74040B3E0}" type="presParOf" srcId="{B5DD8BDB-AEE1-9A44-A0B9-6D339771B745}" destId="{E7031B31-DB6B-8441-9343-6E19342FBDC6}" srcOrd="1" destOrd="0" presId="urn:microsoft.com/office/officeart/2005/8/layout/list1"/>
    <dgm:cxn modelId="{DBE45686-9DAE-4A44-94EF-4E7B0899EC08}" type="presParOf" srcId="{97DD7507-6C75-A745-917C-E48DC84AA1F1}" destId="{21861DFD-1A90-4F49-8910-C2254D755D05}" srcOrd="9" destOrd="0" presId="urn:microsoft.com/office/officeart/2005/8/layout/list1"/>
    <dgm:cxn modelId="{B04AF9E9-55D6-374B-85BF-6E3CF0602715}" type="presParOf" srcId="{97DD7507-6C75-A745-917C-E48DC84AA1F1}" destId="{3F28C601-D371-C54C-8C26-C72AB3977B5A}" srcOrd="10" destOrd="0" presId="urn:microsoft.com/office/officeart/2005/8/layout/list1"/>
    <dgm:cxn modelId="{B8E0AFF1-4F34-C74E-B29B-75348217231B}" type="presParOf" srcId="{97DD7507-6C75-A745-917C-E48DC84AA1F1}" destId="{B1EDF335-F61D-2945-A8DF-427005D8CE35}" srcOrd="11" destOrd="0" presId="urn:microsoft.com/office/officeart/2005/8/layout/list1"/>
    <dgm:cxn modelId="{F9AC3C0C-32EF-264C-8849-D7D7565B5115}" type="presParOf" srcId="{97DD7507-6C75-A745-917C-E48DC84AA1F1}" destId="{B7E691D5-E882-7344-8D75-B71282888C1A}" srcOrd="12" destOrd="0" presId="urn:microsoft.com/office/officeart/2005/8/layout/list1"/>
    <dgm:cxn modelId="{8234CC78-044E-6248-8B70-46D08A27DA48}" type="presParOf" srcId="{B7E691D5-E882-7344-8D75-B71282888C1A}" destId="{C6C558E6-3A18-C144-950F-90A6C4C40BEA}" srcOrd="0" destOrd="0" presId="urn:microsoft.com/office/officeart/2005/8/layout/list1"/>
    <dgm:cxn modelId="{13384015-C20A-2240-A55D-2230A36C2E83}" type="presParOf" srcId="{B7E691D5-E882-7344-8D75-B71282888C1A}" destId="{A9EB73BF-BA12-8843-B527-AF5A88B3D895}" srcOrd="1" destOrd="0" presId="urn:microsoft.com/office/officeart/2005/8/layout/list1"/>
    <dgm:cxn modelId="{47D154F3-8EB3-1842-8898-C9FFBDA272C6}" type="presParOf" srcId="{97DD7507-6C75-A745-917C-E48DC84AA1F1}" destId="{A708231B-87A3-5E4C-8A75-F596E44403DD}" srcOrd="13" destOrd="0" presId="urn:microsoft.com/office/officeart/2005/8/layout/list1"/>
    <dgm:cxn modelId="{C1D02704-2368-7C4D-93C6-8A64F2DD66CE}" type="presParOf" srcId="{97DD7507-6C75-A745-917C-E48DC84AA1F1}" destId="{A087B1C6-44AB-F64D-A2A8-1EB7452871E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517CFF-DFEB-46C2-A802-4B92C2A395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732C96-D73E-4EE0-B332-29805AFA29E0}">
      <dgm:prSet custT="1"/>
      <dgm:spPr/>
      <dgm:t>
        <a:bodyPr/>
        <a:lstStyle/>
        <a:p>
          <a:r>
            <a:rPr lang="ru-RU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Сигурност</a:t>
          </a:r>
          <a:r>
            <a: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E6C87A-621E-46F8-A1E3-C2E82A270B85}" type="parTrans" cxnId="{7F450B8A-6961-4376-A9C2-6F7D81035C54}">
      <dgm:prSet/>
      <dgm:spPr/>
      <dgm:t>
        <a:bodyPr/>
        <a:lstStyle/>
        <a:p>
          <a:endParaRPr lang="en-US"/>
        </a:p>
      </dgm:t>
    </dgm:pt>
    <dgm:pt modelId="{C8D478DC-9EEB-45C8-ACEF-D25E527CAE43}" type="sibTrans" cxnId="{7F450B8A-6961-4376-A9C2-6F7D81035C54}">
      <dgm:prSet/>
      <dgm:spPr/>
      <dgm:t>
        <a:bodyPr/>
        <a:lstStyle/>
        <a:p>
          <a:endParaRPr lang="en-US"/>
        </a:p>
      </dgm:t>
    </dgm:pt>
    <dgm:pt modelId="{BF8C2983-8697-4956-8926-BAA0F4D3BBEC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1600" dirty="0"/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Паролите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да се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съхраняват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хеширани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и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защитени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gm:t>
    </dgm:pt>
    <dgm:pt modelId="{C2974F8D-92F1-4F75-8897-F996E125477E}" type="parTrans" cxnId="{4355ACAB-2D6E-47F2-95BF-ACE990C16E1A}">
      <dgm:prSet/>
      <dgm:spPr/>
      <dgm:t>
        <a:bodyPr/>
        <a:lstStyle/>
        <a:p>
          <a:endParaRPr lang="en-US"/>
        </a:p>
      </dgm:t>
    </dgm:pt>
    <dgm:pt modelId="{B0632A24-98EB-46B0-9CAB-4F215A61C538}" type="sibTrans" cxnId="{4355ACAB-2D6E-47F2-95BF-ACE990C16E1A}">
      <dgm:prSet/>
      <dgm:spPr/>
      <dgm:t>
        <a:bodyPr/>
        <a:lstStyle/>
        <a:p>
          <a:endParaRPr lang="en-US"/>
        </a:p>
      </dgm:t>
    </dgm:pt>
    <dgm:pt modelId="{EDCF53E7-931F-4C7E-853D-BDAB477DBB5C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Използване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на SSL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криптиране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(защита на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gm:t>
    </dgm:pt>
    <dgm:pt modelId="{542F5DD1-CCF6-49CE-AEFD-52F3E30D97D4}" type="parTrans" cxnId="{D439201D-5C7D-488E-AB3D-3B35F129946C}">
      <dgm:prSet/>
      <dgm:spPr/>
      <dgm:t>
        <a:bodyPr/>
        <a:lstStyle/>
        <a:p>
          <a:endParaRPr lang="en-US"/>
        </a:p>
      </dgm:t>
    </dgm:pt>
    <dgm:pt modelId="{F3D1884D-C8CC-4E4F-BA13-83624F201BF3}" type="sibTrans" cxnId="{D439201D-5C7D-488E-AB3D-3B35F129946C}">
      <dgm:prSet/>
      <dgm:spPr/>
      <dgm:t>
        <a:bodyPr/>
        <a:lstStyle/>
        <a:p>
          <a:endParaRPr lang="en-US"/>
        </a:p>
      </dgm:t>
    </dgm:pt>
    <dgm:pt modelId="{D0B085ED-3735-4C76-933E-A25FC255C549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Ограничаване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опитите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за вход (например 5 опита) за защита от злоупотреби.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8CFF07-04A2-4802-A617-214C5E23F1F1}" type="parTrans" cxnId="{4A687F88-EC07-4C2E-8383-5BBD93B816C3}">
      <dgm:prSet/>
      <dgm:spPr/>
      <dgm:t>
        <a:bodyPr/>
        <a:lstStyle/>
        <a:p>
          <a:endParaRPr lang="en-US"/>
        </a:p>
      </dgm:t>
    </dgm:pt>
    <dgm:pt modelId="{71694990-1E9D-43B5-9555-070BFDE7E12F}" type="sibTrans" cxnId="{4A687F88-EC07-4C2E-8383-5BBD93B816C3}">
      <dgm:prSet/>
      <dgm:spPr/>
      <dgm:t>
        <a:bodyPr/>
        <a:lstStyle/>
        <a:p>
          <a:endParaRPr lang="en-US"/>
        </a:p>
      </dgm:t>
    </dgm:pt>
    <dgm:pt modelId="{166F850B-BCB8-4AA9-8BE3-1A38A871C766}">
      <dgm:prSet custT="1"/>
      <dgm:spPr/>
      <dgm:t>
        <a:bodyPr/>
        <a:lstStyle/>
        <a:p>
          <a:r>
            <a:rPr lang="ru-RU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Изпълнение</a:t>
          </a:r>
          <a:r>
            <a: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и </a:t>
          </a:r>
          <a:r>
            <a:rPr lang="ru-RU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ефективност</a:t>
          </a:r>
          <a:r>
            <a: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1297C6-EE13-4A0A-B741-27224091ACEE}" type="parTrans" cxnId="{3955CCEA-A80B-40D5-AE30-A9F65C995045}">
      <dgm:prSet/>
      <dgm:spPr/>
      <dgm:t>
        <a:bodyPr/>
        <a:lstStyle/>
        <a:p>
          <a:endParaRPr lang="en-US"/>
        </a:p>
      </dgm:t>
    </dgm:pt>
    <dgm:pt modelId="{4960A55D-342F-4C97-810C-9D90AFB859BD}" type="sibTrans" cxnId="{3955CCEA-A80B-40D5-AE30-A9F65C995045}">
      <dgm:prSet/>
      <dgm:spPr/>
      <dgm:t>
        <a:bodyPr/>
        <a:lstStyle/>
        <a:p>
          <a:endParaRPr lang="en-US"/>
        </a:p>
      </dgm:t>
    </dgm:pt>
    <dgm:pt modelId="{18C62C1D-6A8D-4B32-9A7A-3178E151A48E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Времето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за обработка на заявки (регистрация, вход,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изчисления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) да е под 2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секунди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gm:t>
    </dgm:pt>
    <dgm:pt modelId="{B2567243-8CEB-42C7-A2B3-799E1AE03A8B}" type="parTrans" cxnId="{777C6F4B-2DFB-4160-B9DB-D27086B26EFA}">
      <dgm:prSet/>
      <dgm:spPr/>
      <dgm:t>
        <a:bodyPr/>
        <a:lstStyle/>
        <a:p>
          <a:endParaRPr lang="en-US"/>
        </a:p>
      </dgm:t>
    </dgm:pt>
    <dgm:pt modelId="{8E785D10-6EDC-47D1-BAAD-2D38A03B8FE9}" type="sibTrans" cxnId="{777C6F4B-2DFB-4160-B9DB-D27086B26EFA}">
      <dgm:prSet/>
      <dgm:spPr/>
      <dgm:t>
        <a:bodyPr/>
        <a:lstStyle/>
        <a:p>
          <a:endParaRPr lang="en-US"/>
        </a:p>
      </dgm:t>
    </dgm:pt>
    <dgm:pt modelId="{3C10045C-9E60-40C8-88BA-5736B83AC392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Калорийният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дневник за &lt;500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ms</a:t>
          </a:r>
          <a:r>
            <a:rPr lang="ru-RU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4DF4F8-6FB3-4D81-AD8C-9FC4B5C22EA8}" type="parTrans" cxnId="{84BB21EF-6C5C-4B10-89F8-4922150B5950}">
      <dgm:prSet/>
      <dgm:spPr/>
      <dgm:t>
        <a:bodyPr/>
        <a:lstStyle/>
        <a:p>
          <a:endParaRPr lang="en-US"/>
        </a:p>
      </dgm:t>
    </dgm:pt>
    <dgm:pt modelId="{6AEEEF1A-9747-4F8C-97F6-658924CCD1D1}" type="sibTrans" cxnId="{84BB21EF-6C5C-4B10-89F8-4922150B5950}">
      <dgm:prSet/>
      <dgm:spPr/>
      <dgm:t>
        <a:bodyPr/>
        <a:lstStyle/>
        <a:p>
          <a:endParaRPr lang="en-US"/>
        </a:p>
      </dgm:t>
    </dgm:pt>
    <dgm:pt modelId="{0E2987D4-C601-4F08-8290-76349195520E}">
      <dgm:prSet custT="1"/>
      <dgm:spPr/>
      <dgm:t>
        <a:bodyPr/>
        <a:lstStyle/>
        <a:p>
          <a:r>
            <a:rPr lang="ru-RU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Точност</a:t>
          </a:r>
          <a:r>
            <a: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316973-86EE-4049-A162-99BBBFBECEBB}" type="parTrans" cxnId="{AEC7F54A-F296-42F2-9D60-5E52FCD1ED90}">
      <dgm:prSet/>
      <dgm:spPr/>
      <dgm:t>
        <a:bodyPr/>
        <a:lstStyle/>
        <a:p>
          <a:endParaRPr lang="en-US"/>
        </a:p>
      </dgm:t>
    </dgm:pt>
    <dgm:pt modelId="{66533877-73BA-44CA-89A3-429B38632901}" type="sibTrans" cxnId="{AEC7F54A-F296-42F2-9D60-5E52FCD1ED90}">
      <dgm:prSet/>
      <dgm:spPr/>
      <dgm:t>
        <a:bodyPr/>
        <a:lstStyle/>
        <a:p>
          <a:endParaRPr lang="en-US"/>
        </a:p>
      </dgm:t>
    </dgm:pt>
    <dgm:pt modelId="{57B1B8CD-ECD7-45B1-A801-BD52126373F9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1200" dirty="0"/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Изчисленията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за калории, BMI (макс.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прецизни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);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3D3AD2-3FE0-4F38-B9F8-E674B690BDE5}" type="parTrans" cxnId="{D7B05BE3-5D58-41E2-BA3F-EFEBB210AB1C}">
      <dgm:prSet/>
      <dgm:spPr/>
      <dgm:t>
        <a:bodyPr/>
        <a:lstStyle/>
        <a:p>
          <a:endParaRPr lang="en-US"/>
        </a:p>
      </dgm:t>
    </dgm:pt>
    <dgm:pt modelId="{421CE1AD-7D85-43B8-B34F-3F4ED984442B}" type="sibTrans" cxnId="{D7B05BE3-5D58-41E2-BA3F-EFEBB210AB1C}">
      <dgm:prSet/>
      <dgm:spPr/>
      <dgm:t>
        <a:bodyPr/>
        <a:lstStyle/>
        <a:p>
          <a:endParaRPr lang="en-US"/>
        </a:p>
      </dgm:t>
    </dgm:pt>
    <dgm:pt modelId="{FBBD0D6C-4295-4371-B2F9-072BC4F27276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Данните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за храни и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изчисленията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да се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базират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утвърдени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източници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(напр. USDA база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gm:t>
    </dgm:pt>
    <dgm:pt modelId="{4DD70D94-B6CF-4460-A678-1D7C0E7B5970}" type="parTrans" cxnId="{153E8B1C-EF0A-45A6-B4CD-D63790FF7D0B}">
      <dgm:prSet/>
      <dgm:spPr/>
      <dgm:t>
        <a:bodyPr/>
        <a:lstStyle/>
        <a:p>
          <a:endParaRPr lang="en-US"/>
        </a:p>
      </dgm:t>
    </dgm:pt>
    <dgm:pt modelId="{20DE64B0-D0D4-4BCA-95A8-F40830C100B2}" type="sibTrans" cxnId="{153E8B1C-EF0A-45A6-B4CD-D63790FF7D0B}">
      <dgm:prSet/>
      <dgm:spPr/>
      <dgm:t>
        <a:bodyPr/>
        <a:lstStyle/>
        <a:p>
          <a:endParaRPr lang="en-US"/>
        </a:p>
      </dgm:t>
    </dgm:pt>
    <dgm:pt modelId="{BDBBE33E-01D5-48D5-90A2-D5248A27CD71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Обратна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връзка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калорийния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баланс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спрямо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целта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7024B9-A287-4F07-B004-B3C15894E7D8}" type="parTrans" cxnId="{91740254-279A-4136-820A-8F298C2D6D98}">
      <dgm:prSet/>
      <dgm:spPr/>
      <dgm:t>
        <a:bodyPr/>
        <a:lstStyle/>
        <a:p>
          <a:endParaRPr lang="en-US"/>
        </a:p>
      </dgm:t>
    </dgm:pt>
    <dgm:pt modelId="{F5D16CA9-915E-4288-AD2D-AE03537D0A6B}" type="sibTrans" cxnId="{91740254-279A-4136-820A-8F298C2D6D98}">
      <dgm:prSet/>
      <dgm:spPr/>
      <dgm:t>
        <a:bodyPr/>
        <a:lstStyle/>
        <a:p>
          <a:endParaRPr lang="en-US"/>
        </a:p>
      </dgm:t>
    </dgm:pt>
    <dgm:pt modelId="{C20F0D81-91DC-454F-8172-EA47FBE3D3B1}">
      <dgm:prSet custT="1"/>
      <dgm:spPr/>
      <dgm:t>
        <a:bodyPr/>
        <a:lstStyle/>
        <a:p>
          <a:r>
            <a:rPr lang="ru-RU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Надеждност</a:t>
          </a:r>
          <a:r>
            <a: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4EE220-1DA5-45E6-94F0-D8A52CED9EA0}" type="parTrans" cxnId="{622E390A-50A7-4F4E-B15A-E09D6A2F08E1}">
      <dgm:prSet/>
      <dgm:spPr/>
      <dgm:t>
        <a:bodyPr/>
        <a:lstStyle/>
        <a:p>
          <a:endParaRPr lang="en-US"/>
        </a:p>
      </dgm:t>
    </dgm:pt>
    <dgm:pt modelId="{322AEDD6-FCAD-4E4D-8380-2C60D89C6760}" type="sibTrans" cxnId="{622E390A-50A7-4F4E-B15A-E09D6A2F08E1}">
      <dgm:prSet/>
      <dgm:spPr/>
      <dgm:t>
        <a:bodyPr/>
        <a:lstStyle/>
        <a:p>
          <a:endParaRPr lang="en-US"/>
        </a:p>
      </dgm:t>
    </dgm:pt>
    <dgm:pt modelId="{0FFA153B-6EF7-406D-962F-33155DACEB9A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Системата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има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99.9%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на работа без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прекъсвания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gm:t>
    </dgm:pt>
    <dgm:pt modelId="{11E6F6EC-C04F-4DAA-90F0-BE961FE9719C}" type="parTrans" cxnId="{292B0B3E-A422-404E-A361-FD58FC954B9D}">
      <dgm:prSet/>
      <dgm:spPr/>
      <dgm:t>
        <a:bodyPr/>
        <a:lstStyle/>
        <a:p>
          <a:endParaRPr lang="en-US"/>
        </a:p>
      </dgm:t>
    </dgm:pt>
    <dgm:pt modelId="{F67C6601-FF67-4EFE-9515-15ACE2CC90D2}" type="sibTrans" cxnId="{292B0B3E-A422-404E-A361-FD58FC954B9D}">
      <dgm:prSet/>
      <dgm:spPr/>
      <dgm:t>
        <a:bodyPr/>
        <a:lstStyle/>
        <a:p>
          <a:endParaRPr lang="en-US"/>
        </a:p>
      </dgm:t>
    </dgm:pt>
    <dgm:pt modelId="{A636EE00-32EF-4A91-8D8B-CB2201678ACB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Автоматични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архиви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данните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веднъж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дневно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възстановяване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при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проблеми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ru-RU" sz="1600" dirty="0"/>
            <a:t>	</a:t>
          </a:r>
          <a:endParaRPr lang="en-US" sz="1600" dirty="0"/>
        </a:p>
      </dgm:t>
    </dgm:pt>
    <dgm:pt modelId="{4BDC6DC5-EF9A-4E73-83F5-E35C69BA3101}" type="parTrans" cxnId="{2180CE35-8C50-41FF-A8A0-CC612AB714B7}">
      <dgm:prSet/>
      <dgm:spPr/>
      <dgm:t>
        <a:bodyPr/>
        <a:lstStyle/>
        <a:p>
          <a:endParaRPr lang="en-US"/>
        </a:p>
      </dgm:t>
    </dgm:pt>
    <dgm:pt modelId="{A8107A91-2351-42BD-A6E8-C94CB04BE542}" type="sibTrans" cxnId="{2180CE35-8C50-41FF-A8A0-CC612AB714B7}">
      <dgm:prSet/>
      <dgm:spPr/>
      <dgm:t>
        <a:bodyPr/>
        <a:lstStyle/>
        <a:p>
          <a:endParaRPr lang="en-US"/>
        </a:p>
      </dgm:t>
    </dgm:pt>
    <dgm:pt modelId="{FA2E2978-74BB-724F-AF8D-15CE6BA441CA}" type="pres">
      <dgm:prSet presAssocID="{DB517CFF-DFEB-46C2-A802-4B92C2A395EE}" presName="linear" presStyleCnt="0">
        <dgm:presLayoutVars>
          <dgm:dir/>
          <dgm:animLvl val="lvl"/>
          <dgm:resizeHandles val="exact"/>
        </dgm:presLayoutVars>
      </dgm:prSet>
      <dgm:spPr/>
    </dgm:pt>
    <dgm:pt modelId="{E5D77035-4127-5549-9655-0C1DE7BF19AD}" type="pres">
      <dgm:prSet presAssocID="{BB732C96-D73E-4EE0-B332-29805AFA29E0}" presName="parentLin" presStyleCnt="0"/>
      <dgm:spPr/>
    </dgm:pt>
    <dgm:pt modelId="{E0D1F9F9-3461-0143-B166-E89D15463C22}" type="pres">
      <dgm:prSet presAssocID="{BB732C96-D73E-4EE0-B332-29805AFA29E0}" presName="parentLeftMargin" presStyleLbl="node1" presStyleIdx="0" presStyleCnt="4"/>
      <dgm:spPr/>
    </dgm:pt>
    <dgm:pt modelId="{35948D8A-CCD2-1B4E-A191-D334A18F5AEE}" type="pres">
      <dgm:prSet presAssocID="{BB732C96-D73E-4EE0-B332-29805AFA29E0}" presName="parentText" presStyleLbl="node1" presStyleIdx="0" presStyleCnt="4" custScaleY="143471">
        <dgm:presLayoutVars>
          <dgm:chMax val="0"/>
          <dgm:bulletEnabled val="1"/>
        </dgm:presLayoutVars>
      </dgm:prSet>
      <dgm:spPr/>
    </dgm:pt>
    <dgm:pt modelId="{B840ED3A-931B-E24F-B484-FD5B3CE36002}" type="pres">
      <dgm:prSet presAssocID="{BB732C96-D73E-4EE0-B332-29805AFA29E0}" presName="negativeSpace" presStyleCnt="0"/>
      <dgm:spPr/>
    </dgm:pt>
    <dgm:pt modelId="{3CC72C7D-FCD3-EB4C-AF84-020A43246411}" type="pres">
      <dgm:prSet presAssocID="{BB732C96-D73E-4EE0-B332-29805AFA29E0}" presName="childText" presStyleLbl="conFgAcc1" presStyleIdx="0" presStyleCnt="4">
        <dgm:presLayoutVars>
          <dgm:bulletEnabled val="1"/>
        </dgm:presLayoutVars>
      </dgm:prSet>
      <dgm:spPr/>
    </dgm:pt>
    <dgm:pt modelId="{0D24D061-6931-2640-A90F-45FE6825E264}" type="pres">
      <dgm:prSet presAssocID="{C8D478DC-9EEB-45C8-ACEF-D25E527CAE43}" presName="spaceBetweenRectangles" presStyleCnt="0"/>
      <dgm:spPr/>
    </dgm:pt>
    <dgm:pt modelId="{B7518A90-3C22-B340-8BA8-8ACCB5401BA8}" type="pres">
      <dgm:prSet presAssocID="{166F850B-BCB8-4AA9-8BE3-1A38A871C766}" presName="parentLin" presStyleCnt="0"/>
      <dgm:spPr/>
    </dgm:pt>
    <dgm:pt modelId="{DA4FC80E-633A-AB41-BF0B-A696B105100B}" type="pres">
      <dgm:prSet presAssocID="{166F850B-BCB8-4AA9-8BE3-1A38A871C766}" presName="parentLeftMargin" presStyleLbl="node1" presStyleIdx="0" presStyleCnt="4"/>
      <dgm:spPr/>
    </dgm:pt>
    <dgm:pt modelId="{F2E57B9D-51D9-E344-8C5E-2CFF4D6B395B}" type="pres">
      <dgm:prSet presAssocID="{166F850B-BCB8-4AA9-8BE3-1A38A871C766}" presName="parentText" presStyleLbl="node1" presStyleIdx="1" presStyleCnt="4" custScaleY="142424">
        <dgm:presLayoutVars>
          <dgm:chMax val="0"/>
          <dgm:bulletEnabled val="1"/>
        </dgm:presLayoutVars>
      </dgm:prSet>
      <dgm:spPr/>
    </dgm:pt>
    <dgm:pt modelId="{86ECD786-8693-AF4D-9D8F-FFE68A17961B}" type="pres">
      <dgm:prSet presAssocID="{166F850B-BCB8-4AA9-8BE3-1A38A871C766}" presName="negativeSpace" presStyleCnt="0"/>
      <dgm:spPr/>
    </dgm:pt>
    <dgm:pt modelId="{8F77AC25-C6C1-3D40-BEA5-E53C0724D06F}" type="pres">
      <dgm:prSet presAssocID="{166F850B-BCB8-4AA9-8BE3-1A38A871C766}" presName="childText" presStyleLbl="conFgAcc1" presStyleIdx="1" presStyleCnt="4">
        <dgm:presLayoutVars>
          <dgm:bulletEnabled val="1"/>
        </dgm:presLayoutVars>
      </dgm:prSet>
      <dgm:spPr/>
    </dgm:pt>
    <dgm:pt modelId="{E082F89C-BCFA-0549-8D87-52F5B6E5087F}" type="pres">
      <dgm:prSet presAssocID="{4960A55D-342F-4C97-810C-9D90AFB859BD}" presName="spaceBetweenRectangles" presStyleCnt="0"/>
      <dgm:spPr/>
    </dgm:pt>
    <dgm:pt modelId="{BBE8E223-428D-4840-A700-6E00FF92AF23}" type="pres">
      <dgm:prSet presAssocID="{0E2987D4-C601-4F08-8290-76349195520E}" presName="parentLin" presStyleCnt="0"/>
      <dgm:spPr/>
    </dgm:pt>
    <dgm:pt modelId="{68AEBB5C-508A-7E49-B57F-61B59E03663C}" type="pres">
      <dgm:prSet presAssocID="{0E2987D4-C601-4F08-8290-76349195520E}" presName="parentLeftMargin" presStyleLbl="node1" presStyleIdx="1" presStyleCnt="4"/>
      <dgm:spPr/>
    </dgm:pt>
    <dgm:pt modelId="{D3DABC8F-E4C6-9D4C-A24F-1CFDD9CF9203}" type="pres">
      <dgm:prSet presAssocID="{0E2987D4-C601-4F08-8290-76349195520E}" presName="parentText" presStyleLbl="node1" presStyleIdx="2" presStyleCnt="4" custScaleY="146416">
        <dgm:presLayoutVars>
          <dgm:chMax val="0"/>
          <dgm:bulletEnabled val="1"/>
        </dgm:presLayoutVars>
      </dgm:prSet>
      <dgm:spPr/>
    </dgm:pt>
    <dgm:pt modelId="{3DD62EA7-7013-D14E-B0E8-4DA9D71038D4}" type="pres">
      <dgm:prSet presAssocID="{0E2987D4-C601-4F08-8290-76349195520E}" presName="negativeSpace" presStyleCnt="0"/>
      <dgm:spPr/>
    </dgm:pt>
    <dgm:pt modelId="{49F52F16-5A45-C343-B766-C0149D7F6C19}" type="pres">
      <dgm:prSet presAssocID="{0E2987D4-C601-4F08-8290-76349195520E}" presName="childText" presStyleLbl="conFgAcc1" presStyleIdx="2" presStyleCnt="4" custScaleY="99182">
        <dgm:presLayoutVars>
          <dgm:bulletEnabled val="1"/>
        </dgm:presLayoutVars>
      </dgm:prSet>
      <dgm:spPr/>
    </dgm:pt>
    <dgm:pt modelId="{4815ECF2-5BA0-2049-AE7D-4ADBAEFA9C45}" type="pres">
      <dgm:prSet presAssocID="{66533877-73BA-44CA-89A3-429B38632901}" presName="spaceBetweenRectangles" presStyleCnt="0"/>
      <dgm:spPr/>
    </dgm:pt>
    <dgm:pt modelId="{DF67920E-7E7D-7040-B364-75B681A2660B}" type="pres">
      <dgm:prSet presAssocID="{C20F0D81-91DC-454F-8172-EA47FBE3D3B1}" presName="parentLin" presStyleCnt="0"/>
      <dgm:spPr/>
    </dgm:pt>
    <dgm:pt modelId="{1EE15C10-0751-2C4C-AC52-89CC5B04A8D6}" type="pres">
      <dgm:prSet presAssocID="{C20F0D81-91DC-454F-8172-EA47FBE3D3B1}" presName="parentLeftMargin" presStyleLbl="node1" presStyleIdx="2" presStyleCnt="4"/>
      <dgm:spPr/>
    </dgm:pt>
    <dgm:pt modelId="{447750D9-2141-3343-B942-C3F2C7C3D56D}" type="pres">
      <dgm:prSet presAssocID="{C20F0D81-91DC-454F-8172-EA47FBE3D3B1}" presName="parentText" presStyleLbl="node1" presStyleIdx="3" presStyleCnt="4" custScaleY="176631">
        <dgm:presLayoutVars>
          <dgm:chMax val="0"/>
          <dgm:bulletEnabled val="1"/>
        </dgm:presLayoutVars>
      </dgm:prSet>
      <dgm:spPr/>
    </dgm:pt>
    <dgm:pt modelId="{DF765578-D472-0742-A249-2818430BC281}" type="pres">
      <dgm:prSet presAssocID="{C20F0D81-91DC-454F-8172-EA47FBE3D3B1}" presName="negativeSpace" presStyleCnt="0"/>
      <dgm:spPr/>
    </dgm:pt>
    <dgm:pt modelId="{0C853852-CF26-D240-BFC4-F8D2D417CCAB}" type="pres">
      <dgm:prSet presAssocID="{C20F0D81-91DC-454F-8172-EA47FBE3D3B1}" presName="childText" presStyleLbl="conFgAcc1" presStyleIdx="3" presStyleCnt="4" custLinFactNeighborX="3777">
        <dgm:presLayoutVars>
          <dgm:bulletEnabled val="1"/>
        </dgm:presLayoutVars>
      </dgm:prSet>
      <dgm:spPr/>
    </dgm:pt>
  </dgm:ptLst>
  <dgm:cxnLst>
    <dgm:cxn modelId="{622E390A-50A7-4F4E-B15A-E09D6A2F08E1}" srcId="{DB517CFF-DFEB-46C2-A802-4B92C2A395EE}" destId="{C20F0D81-91DC-454F-8172-EA47FBE3D3B1}" srcOrd="3" destOrd="0" parTransId="{A04EE220-1DA5-45E6-94F0-D8A52CED9EA0}" sibTransId="{322AEDD6-FCAD-4E4D-8380-2C60D89C6760}"/>
    <dgm:cxn modelId="{9F11460E-F6A7-2845-AA2D-7416834F5DF5}" type="presOf" srcId="{D0B085ED-3735-4C76-933E-A25FC255C549}" destId="{3CC72C7D-FCD3-EB4C-AF84-020A43246411}" srcOrd="0" destOrd="2" presId="urn:microsoft.com/office/officeart/2005/8/layout/list1"/>
    <dgm:cxn modelId="{11C40312-305B-5C4F-8833-FB1D9053F069}" type="presOf" srcId="{57B1B8CD-ECD7-45B1-A801-BD52126373F9}" destId="{49F52F16-5A45-C343-B766-C0149D7F6C19}" srcOrd="0" destOrd="0" presId="urn:microsoft.com/office/officeart/2005/8/layout/list1"/>
    <dgm:cxn modelId="{153E8B1C-EF0A-45A6-B4CD-D63790FF7D0B}" srcId="{0E2987D4-C601-4F08-8290-76349195520E}" destId="{FBBD0D6C-4295-4371-B2F9-072BC4F27276}" srcOrd="1" destOrd="0" parTransId="{4DD70D94-B6CF-4460-A678-1D7C0E7B5970}" sibTransId="{20DE64B0-D0D4-4BCA-95A8-F40830C100B2}"/>
    <dgm:cxn modelId="{D439201D-5C7D-488E-AB3D-3B35F129946C}" srcId="{BB732C96-D73E-4EE0-B332-29805AFA29E0}" destId="{EDCF53E7-931F-4C7E-853D-BDAB477DBB5C}" srcOrd="1" destOrd="0" parTransId="{542F5DD1-CCF6-49CE-AEFD-52F3E30D97D4}" sibTransId="{F3D1884D-C8CC-4E4F-BA13-83624F201BF3}"/>
    <dgm:cxn modelId="{B07DF525-380B-5044-8F04-2137EE696AEC}" type="presOf" srcId="{BDBBE33E-01D5-48D5-90A2-D5248A27CD71}" destId="{49F52F16-5A45-C343-B766-C0149D7F6C19}" srcOrd="0" destOrd="2" presId="urn:microsoft.com/office/officeart/2005/8/layout/list1"/>
    <dgm:cxn modelId="{F7F9922E-82A0-294B-A4FE-51120FEA3322}" type="presOf" srcId="{BF8C2983-8697-4956-8926-BAA0F4D3BBEC}" destId="{3CC72C7D-FCD3-EB4C-AF84-020A43246411}" srcOrd="0" destOrd="0" presId="urn:microsoft.com/office/officeart/2005/8/layout/list1"/>
    <dgm:cxn modelId="{2180CE35-8C50-41FF-A8A0-CC612AB714B7}" srcId="{C20F0D81-91DC-454F-8172-EA47FBE3D3B1}" destId="{A636EE00-32EF-4A91-8D8B-CB2201678ACB}" srcOrd="1" destOrd="0" parTransId="{4BDC6DC5-EF9A-4E73-83F5-E35C69BA3101}" sibTransId="{A8107A91-2351-42BD-A6E8-C94CB04BE542}"/>
    <dgm:cxn modelId="{080E7639-07F7-804A-B43C-26467C633186}" type="presOf" srcId="{A636EE00-32EF-4A91-8D8B-CB2201678ACB}" destId="{0C853852-CF26-D240-BFC4-F8D2D417CCAB}" srcOrd="0" destOrd="1" presId="urn:microsoft.com/office/officeart/2005/8/layout/list1"/>
    <dgm:cxn modelId="{292B0B3E-A422-404E-A361-FD58FC954B9D}" srcId="{C20F0D81-91DC-454F-8172-EA47FBE3D3B1}" destId="{0FFA153B-6EF7-406D-962F-33155DACEB9A}" srcOrd="0" destOrd="0" parTransId="{11E6F6EC-C04F-4DAA-90F0-BE961FE9719C}" sibTransId="{F67C6601-FF67-4EFE-9515-15ACE2CC90D2}"/>
    <dgm:cxn modelId="{C36F8362-18AC-2F48-99BC-A60BCB3664BD}" type="presOf" srcId="{FBBD0D6C-4295-4371-B2F9-072BC4F27276}" destId="{49F52F16-5A45-C343-B766-C0149D7F6C19}" srcOrd="0" destOrd="1" presId="urn:microsoft.com/office/officeart/2005/8/layout/list1"/>
    <dgm:cxn modelId="{22E2CB44-A742-4B46-984A-B298FE8B5E23}" type="presOf" srcId="{0E2987D4-C601-4F08-8290-76349195520E}" destId="{68AEBB5C-508A-7E49-B57F-61B59E03663C}" srcOrd="0" destOrd="0" presId="urn:microsoft.com/office/officeart/2005/8/layout/list1"/>
    <dgm:cxn modelId="{55643046-E904-FB4A-B69D-8D1B72509435}" type="presOf" srcId="{DB517CFF-DFEB-46C2-A802-4B92C2A395EE}" destId="{FA2E2978-74BB-724F-AF8D-15CE6BA441CA}" srcOrd="0" destOrd="0" presId="urn:microsoft.com/office/officeart/2005/8/layout/list1"/>
    <dgm:cxn modelId="{AEC7F54A-F296-42F2-9D60-5E52FCD1ED90}" srcId="{DB517CFF-DFEB-46C2-A802-4B92C2A395EE}" destId="{0E2987D4-C601-4F08-8290-76349195520E}" srcOrd="2" destOrd="0" parTransId="{6A316973-86EE-4049-A162-99BBBFBECEBB}" sibTransId="{66533877-73BA-44CA-89A3-429B38632901}"/>
    <dgm:cxn modelId="{777C6F4B-2DFB-4160-B9DB-D27086B26EFA}" srcId="{166F850B-BCB8-4AA9-8BE3-1A38A871C766}" destId="{18C62C1D-6A8D-4B32-9A7A-3178E151A48E}" srcOrd="0" destOrd="0" parTransId="{B2567243-8CEB-42C7-A2B3-799E1AE03A8B}" sibTransId="{8E785D10-6EDC-47D1-BAAD-2D38A03B8FE9}"/>
    <dgm:cxn modelId="{91740254-279A-4136-820A-8F298C2D6D98}" srcId="{0E2987D4-C601-4F08-8290-76349195520E}" destId="{BDBBE33E-01D5-48D5-90A2-D5248A27CD71}" srcOrd="2" destOrd="0" parTransId="{757024B9-A287-4F07-B004-B3C15894E7D8}" sibTransId="{F5D16CA9-915E-4288-AD2D-AE03537D0A6B}"/>
    <dgm:cxn modelId="{D8FC5A7B-8682-9542-9D03-A1CC0F81968D}" type="presOf" srcId="{0E2987D4-C601-4F08-8290-76349195520E}" destId="{D3DABC8F-E4C6-9D4C-A24F-1CFDD9CF9203}" srcOrd="1" destOrd="0" presId="urn:microsoft.com/office/officeart/2005/8/layout/list1"/>
    <dgm:cxn modelId="{4A687F88-EC07-4C2E-8383-5BBD93B816C3}" srcId="{BB732C96-D73E-4EE0-B332-29805AFA29E0}" destId="{D0B085ED-3735-4C76-933E-A25FC255C549}" srcOrd="2" destOrd="0" parTransId="{418CFF07-04A2-4802-A617-214C5E23F1F1}" sibTransId="{71694990-1E9D-43B5-9555-070BFDE7E12F}"/>
    <dgm:cxn modelId="{EEEC5489-511B-8F4E-9969-25BC46E54B66}" type="presOf" srcId="{EDCF53E7-931F-4C7E-853D-BDAB477DBB5C}" destId="{3CC72C7D-FCD3-EB4C-AF84-020A43246411}" srcOrd="0" destOrd="1" presId="urn:microsoft.com/office/officeart/2005/8/layout/list1"/>
    <dgm:cxn modelId="{7F450B8A-6961-4376-A9C2-6F7D81035C54}" srcId="{DB517CFF-DFEB-46C2-A802-4B92C2A395EE}" destId="{BB732C96-D73E-4EE0-B332-29805AFA29E0}" srcOrd="0" destOrd="0" parTransId="{EBE6C87A-621E-46F8-A1E3-C2E82A270B85}" sibTransId="{C8D478DC-9EEB-45C8-ACEF-D25E527CAE43}"/>
    <dgm:cxn modelId="{4D4897AA-6100-684A-8112-3E4496AA2E88}" type="presOf" srcId="{0FFA153B-6EF7-406D-962F-33155DACEB9A}" destId="{0C853852-CF26-D240-BFC4-F8D2D417CCAB}" srcOrd="0" destOrd="0" presId="urn:microsoft.com/office/officeart/2005/8/layout/list1"/>
    <dgm:cxn modelId="{2B768BAB-0216-814F-962C-E48E08C49474}" type="presOf" srcId="{166F850B-BCB8-4AA9-8BE3-1A38A871C766}" destId="{DA4FC80E-633A-AB41-BF0B-A696B105100B}" srcOrd="0" destOrd="0" presId="urn:microsoft.com/office/officeart/2005/8/layout/list1"/>
    <dgm:cxn modelId="{2BA58DAB-417B-AA4D-B696-7918DDD13BE5}" type="presOf" srcId="{C20F0D81-91DC-454F-8172-EA47FBE3D3B1}" destId="{447750D9-2141-3343-B942-C3F2C7C3D56D}" srcOrd="1" destOrd="0" presId="urn:microsoft.com/office/officeart/2005/8/layout/list1"/>
    <dgm:cxn modelId="{4355ACAB-2D6E-47F2-95BF-ACE990C16E1A}" srcId="{BB732C96-D73E-4EE0-B332-29805AFA29E0}" destId="{BF8C2983-8697-4956-8926-BAA0F4D3BBEC}" srcOrd="0" destOrd="0" parTransId="{C2974F8D-92F1-4F75-8897-F996E125477E}" sibTransId="{B0632A24-98EB-46B0-9CAB-4F215A61C538}"/>
    <dgm:cxn modelId="{6D111ACD-1C8F-0045-AB05-8B44E5CD01FD}" type="presOf" srcId="{18C62C1D-6A8D-4B32-9A7A-3178E151A48E}" destId="{8F77AC25-C6C1-3D40-BEA5-E53C0724D06F}" srcOrd="0" destOrd="0" presId="urn:microsoft.com/office/officeart/2005/8/layout/list1"/>
    <dgm:cxn modelId="{11199CD5-96F0-164B-ADC4-11DF98602F60}" type="presOf" srcId="{166F850B-BCB8-4AA9-8BE3-1A38A871C766}" destId="{F2E57B9D-51D9-E344-8C5E-2CFF4D6B395B}" srcOrd="1" destOrd="0" presId="urn:microsoft.com/office/officeart/2005/8/layout/list1"/>
    <dgm:cxn modelId="{F437B0D5-0BB2-5A4A-89C8-0BCF9B484171}" type="presOf" srcId="{3C10045C-9E60-40C8-88BA-5736B83AC392}" destId="{8F77AC25-C6C1-3D40-BEA5-E53C0724D06F}" srcOrd="0" destOrd="1" presId="urn:microsoft.com/office/officeart/2005/8/layout/list1"/>
    <dgm:cxn modelId="{647BC0E2-E33C-2D48-AA75-948A79E1866E}" type="presOf" srcId="{BB732C96-D73E-4EE0-B332-29805AFA29E0}" destId="{E0D1F9F9-3461-0143-B166-E89D15463C22}" srcOrd="0" destOrd="0" presId="urn:microsoft.com/office/officeart/2005/8/layout/list1"/>
    <dgm:cxn modelId="{D7B05BE3-5D58-41E2-BA3F-EFEBB210AB1C}" srcId="{0E2987D4-C601-4F08-8290-76349195520E}" destId="{57B1B8CD-ECD7-45B1-A801-BD52126373F9}" srcOrd="0" destOrd="0" parTransId="{013D3AD2-3FE0-4F38-B9F8-E674B690BDE5}" sibTransId="{421CE1AD-7D85-43B8-B34F-3F4ED984442B}"/>
    <dgm:cxn modelId="{3955CCEA-A80B-40D5-AE30-A9F65C995045}" srcId="{DB517CFF-DFEB-46C2-A802-4B92C2A395EE}" destId="{166F850B-BCB8-4AA9-8BE3-1A38A871C766}" srcOrd="1" destOrd="0" parTransId="{F81297C6-EE13-4A0A-B741-27224091ACEE}" sibTransId="{4960A55D-342F-4C97-810C-9D90AFB859BD}"/>
    <dgm:cxn modelId="{848E23EE-DE0E-214D-8B99-3E641C2F754F}" type="presOf" srcId="{BB732C96-D73E-4EE0-B332-29805AFA29E0}" destId="{35948D8A-CCD2-1B4E-A191-D334A18F5AEE}" srcOrd="1" destOrd="0" presId="urn:microsoft.com/office/officeart/2005/8/layout/list1"/>
    <dgm:cxn modelId="{84BB21EF-6C5C-4B10-89F8-4922150B5950}" srcId="{166F850B-BCB8-4AA9-8BE3-1A38A871C766}" destId="{3C10045C-9E60-40C8-88BA-5736B83AC392}" srcOrd="1" destOrd="0" parTransId="{C84DF4F8-6FB3-4D81-AD8C-9FC4B5C22EA8}" sibTransId="{6AEEEF1A-9747-4F8C-97F6-658924CCD1D1}"/>
    <dgm:cxn modelId="{2EF38CF0-F7CB-284B-8842-ECD0992BE83C}" type="presOf" srcId="{C20F0D81-91DC-454F-8172-EA47FBE3D3B1}" destId="{1EE15C10-0751-2C4C-AC52-89CC5B04A8D6}" srcOrd="0" destOrd="0" presId="urn:microsoft.com/office/officeart/2005/8/layout/list1"/>
    <dgm:cxn modelId="{C9FD71F6-7996-294A-B6F1-7F42803522FB}" type="presParOf" srcId="{FA2E2978-74BB-724F-AF8D-15CE6BA441CA}" destId="{E5D77035-4127-5549-9655-0C1DE7BF19AD}" srcOrd="0" destOrd="0" presId="urn:microsoft.com/office/officeart/2005/8/layout/list1"/>
    <dgm:cxn modelId="{DD13275E-4605-6C48-A3C7-267C7D60FFA3}" type="presParOf" srcId="{E5D77035-4127-5549-9655-0C1DE7BF19AD}" destId="{E0D1F9F9-3461-0143-B166-E89D15463C22}" srcOrd="0" destOrd="0" presId="urn:microsoft.com/office/officeart/2005/8/layout/list1"/>
    <dgm:cxn modelId="{5826F1D4-8432-2A48-9005-A3FBD2A9F972}" type="presParOf" srcId="{E5D77035-4127-5549-9655-0C1DE7BF19AD}" destId="{35948D8A-CCD2-1B4E-A191-D334A18F5AEE}" srcOrd="1" destOrd="0" presId="urn:microsoft.com/office/officeart/2005/8/layout/list1"/>
    <dgm:cxn modelId="{CD64891A-805D-6E42-9D9B-8B3C4BC3E8FC}" type="presParOf" srcId="{FA2E2978-74BB-724F-AF8D-15CE6BA441CA}" destId="{B840ED3A-931B-E24F-B484-FD5B3CE36002}" srcOrd="1" destOrd="0" presId="urn:microsoft.com/office/officeart/2005/8/layout/list1"/>
    <dgm:cxn modelId="{7332AD24-B377-DB41-AE28-0790A57DBD77}" type="presParOf" srcId="{FA2E2978-74BB-724F-AF8D-15CE6BA441CA}" destId="{3CC72C7D-FCD3-EB4C-AF84-020A43246411}" srcOrd="2" destOrd="0" presId="urn:microsoft.com/office/officeart/2005/8/layout/list1"/>
    <dgm:cxn modelId="{49873B29-8050-334B-9AB3-76A4F454A187}" type="presParOf" srcId="{FA2E2978-74BB-724F-AF8D-15CE6BA441CA}" destId="{0D24D061-6931-2640-A90F-45FE6825E264}" srcOrd="3" destOrd="0" presId="urn:microsoft.com/office/officeart/2005/8/layout/list1"/>
    <dgm:cxn modelId="{B136886F-261A-2040-BDD6-5606C0F5E4DB}" type="presParOf" srcId="{FA2E2978-74BB-724F-AF8D-15CE6BA441CA}" destId="{B7518A90-3C22-B340-8BA8-8ACCB5401BA8}" srcOrd="4" destOrd="0" presId="urn:microsoft.com/office/officeart/2005/8/layout/list1"/>
    <dgm:cxn modelId="{B7E2D7A4-F375-1D43-8BD0-F6F3C1D7FDC0}" type="presParOf" srcId="{B7518A90-3C22-B340-8BA8-8ACCB5401BA8}" destId="{DA4FC80E-633A-AB41-BF0B-A696B105100B}" srcOrd="0" destOrd="0" presId="urn:microsoft.com/office/officeart/2005/8/layout/list1"/>
    <dgm:cxn modelId="{ADE09EF2-DE0B-F44E-ACAB-AAB8D8B5EF19}" type="presParOf" srcId="{B7518A90-3C22-B340-8BA8-8ACCB5401BA8}" destId="{F2E57B9D-51D9-E344-8C5E-2CFF4D6B395B}" srcOrd="1" destOrd="0" presId="urn:microsoft.com/office/officeart/2005/8/layout/list1"/>
    <dgm:cxn modelId="{75AEB747-7CB7-DF48-98DF-CAC3661A6028}" type="presParOf" srcId="{FA2E2978-74BB-724F-AF8D-15CE6BA441CA}" destId="{86ECD786-8693-AF4D-9D8F-FFE68A17961B}" srcOrd="5" destOrd="0" presId="urn:microsoft.com/office/officeart/2005/8/layout/list1"/>
    <dgm:cxn modelId="{727B9755-9FFF-1F4C-87F0-D5829F660EEE}" type="presParOf" srcId="{FA2E2978-74BB-724F-AF8D-15CE6BA441CA}" destId="{8F77AC25-C6C1-3D40-BEA5-E53C0724D06F}" srcOrd="6" destOrd="0" presId="urn:microsoft.com/office/officeart/2005/8/layout/list1"/>
    <dgm:cxn modelId="{8700AED7-1828-EB4F-8547-F859A599FEB4}" type="presParOf" srcId="{FA2E2978-74BB-724F-AF8D-15CE6BA441CA}" destId="{E082F89C-BCFA-0549-8D87-52F5B6E5087F}" srcOrd="7" destOrd="0" presId="urn:microsoft.com/office/officeart/2005/8/layout/list1"/>
    <dgm:cxn modelId="{DE44B749-9ABA-B244-8F55-E063C6EAE88C}" type="presParOf" srcId="{FA2E2978-74BB-724F-AF8D-15CE6BA441CA}" destId="{BBE8E223-428D-4840-A700-6E00FF92AF23}" srcOrd="8" destOrd="0" presId="urn:microsoft.com/office/officeart/2005/8/layout/list1"/>
    <dgm:cxn modelId="{DEAF462A-65F1-8D4E-854C-18165D30A1CF}" type="presParOf" srcId="{BBE8E223-428D-4840-A700-6E00FF92AF23}" destId="{68AEBB5C-508A-7E49-B57F-61B59E03663C}" srcOrd="0" destOrd="0" presId="urn:microsoft.com/office/officeart/2005/8/layout/list1"/>
    <dgm:cxn modelId="{B4C5127D-002D-A54C-8C4F-92FEC17E921F}" type="presParOf" srcId="{BBE8E223-428D-4840-A700-6E00FF92AF23}" destId="{D3DABC8F-E4C6-9D4C-A24F-1CFDD9CF9203}" srcOrd="1" destOrd="0" presId="urn:microsoft.com/office/officeart/2005/8/layout/list1"/>
    <dgm:cxn modelId="{FA23E87F-522A-FB4D-93D0-DF12C59BE6C8}" type="presParOf" srcId="{FA2E2978-74BB-724F-AF8D-15CE6BA441CA}" destId="{3DD62EA7-7013-D14E-B0E8-4DA9D71038D4}" srcOrd="9" destOrd="0" presId="urn:microsoft.com/office/officeart/2005/8/layout/list1"/>
    <dgm:cxn modelId="{F0C24042-F7CF-2547-B06A-890E703DDD46}" type="presParOf" srcId="{FA2E2978-74BB-724F-AF8D-15CE6BA441CA}" destId="{49F52F16-5A45-C343-B766-C0149D7F6C19}" srcOrd="10" destOrd="0" presId="urn:microsoft.com/office/officeart/2005/8/layout/list1"/>
    <dgm:cxn modelId="{B96E9F37-A17A-3248-9B82-631E29AB221F}" type="presParOf" srcId="{FA2E2978-74BB-724F-AF8D-15CE6BA441CA}" destId="{4815ECF2-5BA0-2049-AE7D-4ADBAEFA9C45}" srcOrd="11" destOrd="0" presId="urn:microsoft.com/office/officeart/2005/8/layout/list1"/>
    <dgm:cxn modelId="{75B675F3-A42D-AD46-948C-1508F25C2CC9}" type="presParOf" srcId="{FA2E2978-74BB-724F-AF8D-15CE6BA441CA}" destId="{DF67920E-7E7D-7040-B364-75B681A2660B}" srcOrd="12" destOrd="0" presId="urn:microsoft.com/office/officeart/2005/8/layout/list1"/>
    <dgm:cxn modelId="{91A254B9-3F0A-0147-852C-6BBF746A301F}" type="presParOf" srcId="{DF67920E-7E7D-7040-B364-75B681A2660B}" destId="{1EE15C10-0751-2C4C-AC52-89CC5B04A8D6}" srcOrd="0" destOrd="0" presId="urn:microsoft.com/office/officeart/2005/8/layout/list1"/>
    <dgm:cxn modelId="{98549F0B-6BB4-D247-9086-3C6493525739}" type="presParOf" srcId="{DF67920E-7E7D-7040-B364-75B681A2660B}" destId="{447750D9-2141-3343-B942-C3F2C7C3D56D}" srcOrd="1" destOrd="0" presId="urn:microsoft.com/office/officeart/2005/8/layout/list1"/>
    <dgm:cxn modelId="{D1F4C75E-525C-164B-B40B-137B0B7FE14A}" type="presParOf" srcId="{FA2E2978-74BB-724F-AF8D-15CE6BA441CA}" destId="{DF765578-D472-0742-A249-2818430BC281}" srcOrd="13" destOrd="0" presId="urn:microsoft.com/office/officeart/2005/8/layout/list1"/>
    <dgm:cxn modelId="{BBA6B3D5-1C8B-5845-9DBC-B0A56882AAF5}" type="presParOf" srcId="{FA2E2978-74BB-724F-AF8D-15CE6BA441CA}" destId="{0C853852-CF26-D240-BFC4-F8D2D417CCA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BEA2EC-BAD8-45B2-A8E7-AC77446D30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E7650E-0A52-4B6B-8D72-1BE5154DB220}">
      <dgm:prSet/>
      <dgm:spPr/>
      <dgm:t>
        <a:bodyPr/>
        <a:lstStyle/>
        <a:p>
          <a:r>
            <a:rPr lang="bg-BG" b="1"/>
            <a:t>-</a:t>
          </a:r>
          <a:r>
            <a:rPr lang="bg-BG"/>
            <a:t> </a:t>
          </a:r>
          <a:r>
            <a:rPr lang="ru-RU"/>
            <a:t>Хора, които искат да подобрят своята телесна композиция;</a:t>
          </a:r>
          <a:endParaRPr lang="en-US"/>
        </a:p>
      </dgm:t>
    </dgm:pt>
    <dgm:pt modelId="{3D674387-D095-4626-ADB5-F3A4C75384FC}" type="parTrans" cxnId="{95B5B646-1367-40A6-B0D8-EB7EE502EA8B}">
      <dgm:prSet/>
      <dgm:spPr/>
      <dgm:t>
        <a:bodyPr/>
        <a:lstStyle/>
        <a:p>
          <a:endParaRPr lang="en-US"/>
        </a:p>
      </dgm:t>
    </dgm:pt>
    <dgm:pt modelId="{D3C89717-A842-432A-A310-705E577190D5}" type="sibTrans" cxnId="{95B5B646-1367-40A6-B0D8-EB7EE502EA8B}">
      <dgm:prSet/>
      <dgm:spPr/>
      <dgm:t>
        <a:bodyPr/>
        <a:lstStyle/>
        <a:p>
          <a:endParaRPr lang="en-US"/>
        </a:p>
      </dgm:t>
    </dgm:pt>
    <dgm:pt modelId="{57E08A0D-8D1B-49F8-A308-C9ADCF84C06F}">
      <dgm:prSet/>
      <dgm:spPr/>
      <dgm:t>
        <a:bodyPr/>
        <a:lstStyle/>
        <a:p>
          <a:r>
            <a:rPr lang="ru-RU" b="1"/>
            <a:t>-</a:t>
          </a:r>
          <a:r>
            <a:rPr lang="ru-RU"/>
            <a:t> Потребители с цели за отслабване, качване или поддържане на тегло;</a:t>
          </a:r>
          <a:endParaRPr lang="en-US"/>
        </a:p>
      </dgm:t>
    </dgm:pt>
    <dgm:pt modelId="{8D70D668-7920-4E69-B72A-723D450700A9}" type="parTrans" cxnId="{179D953D-319E-4F86-A0F2-169811D01927}">
      <dgm:prSet/>
      <dgm:spPr/>
      <dgm:t>
        <a:bodyPr/>
        <a:lstStyle/>
        <a:p>
          <a:endParaRPr lang="en-US"/>
        </a:p>
      </dgm:t>
    </dgm:pt>
    <dgm:pt modelId="{29974FFF-D20D-4FF4-BF0D-9429A400812E}" type="sibTrans" cxnId="{179D953D-319E-4F86-A0F2-169811D01927}">
      <dgm:prSet/>
      <dgm:spPr/>
      <dgm:t>
        <a:bodyPr/>
        <a:lstStyle/>
        <a:p>
          <a:endParaRPr lang="en-US"/>
        </a:p>
      </dgm:t>
    </dgm:pt>
    <dgm:pt modelId="{41654BD4-A8DC-48D9-A4EF-86B96123EAC1}">
      <dgm:prSet/>
      <dgm:spPr/>
      <dgm:t>
        <a:bodyPr/>
        <a:lstStyle/>
        <a:p>
          <a:r>
            <a:rPr lang="bg-BG" b="1"/>
            <a:t>-</a:t>
          </a:r>
          <a:r>
            <a:rPr lang="bg-BG"/>
            <a:t> Фитнес инструктори и диетолози;</a:t>
          </a:r>
          <a:endParaRPr lang="en-US"/>
        </a:p>
      </dgm:t>
    </dgm:pt>
    <dgm:pt modelId="{A4C7B96C-74AE-4689-8200-29A6CF50DF06}" type="parTrans" cxnId="{B032B9F7-E523-4B22-9FCA-F4282F124A8B}">
      <dgm:prSet/>
      <dgm:spPr/>
      <dgm:t>
        <a:bodyPr/>
        <a:lstStyle/>
        <a:p>
          <a:endParaRPr lang="en-US"/>
        </a:p>
      </dgm:t>
    </dgm:pt>
    <dgm:pt modelId="{6FCD9352-7B19-4201-8D24-A0E45340E0F9}" type="sibTrans" cxnId="{B032B9F7-E523-4B22-9FCA-F4282F124A8B}">
      <dgm:prSet/>
      <dgm:spPr/>
      <dgm:t>
        <a:bodyPr/>
        <a:lstStyle/>
        <a:p>
          <a:endParaRPr lang="en-US"/>
        </a:p>
      </dgm:t>
    </dgm:pt>
    <dgm:pt modelId="{3DF864F8-13F2-40EB-84CC-7F446C45D2E4}">
      <dgm:prSet/>
      <dgm:spPr/>
      <dgm:t>
        <a:bodyPr/>
        <a:lstStyle/>
        <a:p>
          <a:r>
            <a:rPr lang="bg-BG" b="1"/>
            <a:t>-</a:t>
          </a:r>
          <a:r>
            <a:rPr lang="bg-BG"/>
            <a:t> </a:t>
          </a:r>
          <a:r>
            <a:rPr lang="ru-RU"/>
            <a:t>Производители на IoT устройства за мониторинг на здравето;</a:t>
          </a:r>
          <a:endParaRPr lang="en-US"/>
        </a:p>
      </dgm:t>
    </dgm:pt>
    <dgm:pt modelId="{39997D1A-233F-4B4A-AAA9-D833D577F7B1}" type="parTrans" cxnId="{55B6B5BA-F143-44D3-8DFF-38684A5E63C1}">
      <dgm:prSet/>
      <dgm:spPr/>
      <dgm:t>
        <a:bodyPr/>
        <a:lstStyle/>
        <a:p>
          <a:endParaRPr lang="en-US"/>
        </a:p>
      </dgm:t>
    </dgm:pt>
    <dgm:pt modelId="{711CB83A-73F4-45E3-93E5-97E0EDE4B812}" type="sibTrans" cxnId="{55B6B5BA-F143-44D3-8DFF-38684A5E63C1}">
      <dgm:prSet/>
      <dgm:spPr/>
      <dgm:t>
        <a:bodyPr/>
        <a:lstStyle/>
        <a:p>
          <a:endParaRPr lang="en-US"/>
        </a:p>
      </dgm:t>
    </dgm:pt>
    <dgm:pt modelId="{59FF2E6E-6F0A-473F-BA7C-A9421A3497EB}">
      <dgm:prSet/>
      <dgm:spPr/>
      <dgm:t>
        <a:bodyPr/>
        <a:lstStyle/>
        <a:p>
          <a:r>
            <a:rPr lang="ru-RU" b="1"/>
            <a:t>-</a:t>
          </a:r>
          <a:r>
            <a:rPr lang="ru-RU"/>
            <a:t> Общности, свързани със здравословен начин на живот;</a:t>
          </a:r>
          <a:endParaRPr lang="en-US"/>
        </a:p>
      </dgm:t>
    </dgm:pt>
    <dgm:pt modelId="{C9644143-CE8C-4BAF-9602-813F1F376E4C}" type="parTrans" cxnId="{0F3EE11C-57BC-4A10-85F1-617E27D109D6}">
      <dgm:prSet/>
      <dgm:spPr/>
      <dgm:t>
        <a:bodyPr/>
        <a:lstStyle/>
        <a:p>
          <a:endParaRPr lang="en-US"/>
        </a:p>
      </dgm:t>
    </dgm:pt>
    <dgm:pt modelId="{0973F842-B1AF-4B09-8033-2A421FB1A320}" type="sibTrans" cxnId="{0F3EE11C-57BC-4A10-85F1-617E27D109D6}">
      <dgm:prSet/>
      <dgm:spPr/>
      <dgm:t>
        <a:bodyPr/>
        <a:lstStyle/>
        <a:p>
          <a:endParaRPr lang="en-US"/>
        </a:p>
      </dgm:t>
    </dgm:pt>
    <dgm:pt modelId="{5493D5C9-A8E0-A34C-888D-33839490FBC2}" type="pres">
      <dgm:prSet presAssocID="{04BEA2EC-BAD8-45B2-A8E7-AC77446D301E}" presName="linear" presStyleCnt="0">
        <dgm:presLayoutVars>
          <dgm:animLvl val="lvl"/>
          <dgm:resizeHandles val="exact"/>
        </dgm:presLayoutVars>
      </dgm:prSet>
      <dgm:spPr/>
    </dgm:pt>
    <dgm:pt modelId="{74579FD1-0D61-4D4B-8D6B-9980770CB22A}" type="pres">
      <dgm:prSet presAssocID="{F6E7650E-0A52-4B6B-8D72-1BE5154DB2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C04E78F-AE65-6444-BC9D-0BD330642733}" type="pres">
      <dgm:prSet presAssocID="{D3C89717-A842-432A-A310-705E577190D5}" presName="spacer" presStyleCnt="0"/>
      <dgm:spPr/>
    </dgm:pt>
    <dgm:pt modelId="{BFF86610-EC29-6E42-A5E4-0B4456D6BD9C}" type="pres">
      <dgm:prSet presAssocID="{57E08A0D-8D1B-49F8-A308-C9ADCF84C06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80B8BD-2088-324B-944D-CCCC2613E358}" type="pres">
      <dgm:prSet presAssocID="{29974FFF-D20D-4FF4-BF0D-9429A400812E}" presName="spacer" presStyleCnt="0"/>
      <dgm:spPr/>
    </dgm:pt>
    <dgm:pt modelId="{4A1C22F0-CB81-634E-80BA-FBB7C33AA6DB}" type="pres">
      <dgm:prSet presAssocID="{41654BD4-A8DC-48D9-A4EF-86B96123EAC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EA5156-E95F-824A-8157-F5FC073D2BFB}" type="pres">
      <dgm:prSet presAssocID="{6FCD9352-7B19-4201-8D24-A0E45340E0F9}" presName="spacer" presStyleCnt="0"/>
      <dgm:spPr/>
    </dgm:pt>
    <dgm:pt modelId="{F4DAD386-23E4-D648-B47E-BDBC4A060154}" type="pres">
      <dgm:prSet presAssocID="{3DF864F8-13F2-40EB-84CC-7F446C45D2E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10A61E-8C0E-0E4B-A39C-C2E44C8802A0}" type="pres">
      <dgm:prSet presAssocID="{711CB83A-73F4-45E3-93E5-97E0EDE4B812}" presName="spacer" presStyleCnt="0"/>
      <dgm:spPr/>
    </dgm:pt>
    <dgm:pt modelId="{7C2FBCA2-A1FB-8F46-B8CF-0E7CA58B23ED}" type="pres">
      <dgm:prSet presAssocID="{59FF2E6E-6F0A-473F-BA7C-A9421A3497E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E98DC11-C071-7642-96CA-7608B1A067B9}" type="presOf" srcId="{04BEA2EC-BAD8-45B2-A8E7-AC77446D301E}" destId="{5493D5C9-A8E0-A34C-888D-33839490FBC2}" srcOrd="0" destOrd="0" presId="urn:microsoft.com/office/officeart/2005/8/layout/vList2"/>
    <dgm:cxn modelId="{B3420913-4F38-4949-BD1C-84B0176EF2B3}" type="presOf" srcId="{3DF864F8-13F2-40EB-84CC-7F446C45D2E4}" destId="{F4DAD386-23E4-D648-B47E-BDBC4A060154}" srcOrd="0" destOrd="0" presId="urn:microsoft.com/office/officeart/2005/8/layout/vList2"/>
    <dgm:cxn modelId="{0F3EE11C-57BC-4A10-85F1-617E27D109D6}" srcId="{04BEA2EC-BAD8-45B2-A8E7-AC77446D301E}" destId="{59FF2E6E-6F0A-473F-BA7C-A9421A3497EB}" srcOrd="4" destOrd="0" parTransId="{C9644143-CE8C-4BAF-9602-813F1F376E4C}" sibTransId="{0973F842-B1AF-4B09-8033-2A421FB1A320}"/>
    <dgm:cxn modelId="{179D953D-319E-4F86-A0F2-169811D01927}" srcId="{04BEA2EC-BAD8-45B2-A8E7-AC77446D301E}" destId="{57E08A0D-8D1B-49F8-A308-C9ADCF84C06F}" srcOrd="1" destOrd="0" parTransId="{8D70D668-7920-4E69-B72A-723D450700A9}" sibTransId="{29974FFF-D20D-4FF4-BF0D-9429A400812E}"/>
    <dgm:cxn modelId="{BA7BE963-3C22-BA44-9265-C11B03C3035B}" type="presOf" srcId="{59FF2E6E-6F0A-473F-BA7C-A9421A3497EB}" destId="{7C2FBCA2-A1FB-8F46-B8CF-0E7CA58B23ED}" srcOrd="0" destOrd="0" presId="urn:microsoft.com/office/officeart/2005/8/layout/vList2"/>
    <dgm:cxn modelId="{95B5B646-1367-40A6-B0D8-EB7EE502EA8B}" srcId="{04BEA2EC-BAD8-45B2-A8E7-AC77446D301E}" destId="{F6E7650E-0A52-4B6B-8D72-1BE5154DB220}" srcOrd="0" destOrd="0" parTransId="{3D674387-D095-4626-ADB5-F3A4C75384FC}" sibTransId="{D3C89717-A842-432A-A310-705E577190D5}"/>
    <dgm:cxn modelId="{B369857A-C5C2-F345-A1A5-73C5B4A474D1}" type="presOf" srcId="{F6E7650E-0A52-4B6B-8D72-1BE5154DB220}" destId="{74579FD1-0D61-4D4B-8D6B-9980770CB22A}" srcOrd="0" destOrd="0" presId="urn:microsoft.com/office/officeart/2005/8/layout/vList2"/>
    <dgm:cxn modelId="{55B6B5BA-F143-44D3-8DFF-38684A5E63C1}" srcId="{04BEA2EC-BAD8-45B2-A8E7-AC77446D301E}" destId="{3DF864F8-13F2-40EB-84CC-7F446C45D2E4}" srcOrd="3" destOrd="0" parTransId="{39997D1A-233F-4B4A-AAA9-D833D577F7B1}" sibTransId="{711CB83A-73F4-45E3-93E5-97E0EDE4B812}"/>
    <dgm:cxn modelId="{1D328ADE-4014-684F-9CFF-51FEC089A2C8}" type="presOf" srcId="{57E08A0D-8D1B-49F8-A308-C9ADCF84C06F}" destId="{BFF86610-EC29-6E42-A5E4-0B4456D6BD9C}" srcOrd="0" destOrd="0" presId="urn:microsoft.com/office/officeart/2005/8/layout/vList2"/>
    <dgm:cxn modelId="{324273F3-20A9-7445-8D65-0F7D95545907}" type="presOf" srcId="{41654BD4-A8DC-48D9-A4EF-86B96123EAC1}" destId="{4A1C22F0-CB81-634E-80BA-FBB7C33AA6DB}" srcOrd="0" destOrd="0" presId="urn:microsoft.com/office/officeart/2005/8/layout/vList2"/>
    <dgm:cxn modelId="{B032B9F7-E523-4B22-9FCA-F4282F124A8B}" srcId="{04BEA2EC-BAD8-45B2-A8E7-AC77446D301E}" destId="{41654BD4-A8DC-48D9-A4EF-86B96123EAC1}" srcOrd="2" destOrd="0" parTransId="{A4C7B96C-74AE-4689-8200-29A6CF50DF06}" sibTransId="{6FCD9352-7B19-4201-8D24-A0E45340E0F9}"/>
    <dgm:cxn modelId="{62AB3F09-23E5-1D4C-836A-D062888AF036}" type="presParOf" srcId="{5493D5C9-A8E0-A34C-888D-33839490FBC2}" destId="{74579FD1-0D61-4D4B-8D6B-9980770CB22A}" srcOrd="0" destOrd="0" presId="urn:microsoft.com/office/officeart/2005/8/layout/vList2"/>
    <dgm:cxn modelId="{F80821B9-75E4-FB4E-A474-C02D0231A970}" type="presParOf" srcId="{5493D5C9-A8E0-A34C-888D-33839490FBC2}" destId="{1C04E78F-AE65-6444-BC9D-0BD330642733}" srcOrd="1" destOrd="0" presId="urn:microsoft.com/office/officeart/2005/8/layout/vList2"/>
    <dgm:cxn modelId="{51005C63-DFFC-2544-A838-AE753FCA517E}" type="presParOf" srcId="{5493D5C9-A8E0-A34C-888D-33839490FBC2}" destId="{BFF86610-EC29-6E42-A5E4-0B4456D6BD9C}" srcOrd="2" destOrd="0" presId="urn:microsoft.com/office/officeart/2005/8/layout/vList2"/>
    <dgm:cxn modelId="{971206A4-15B7-044E-8781-4234194FB69C}" type="presParOf" srcId="{5493D5C9-A8E0-A34C-888D-33839490FBC2}" destId="{0F80B8BD-2088-324B-944D-CCCC2613E358}" srcOrd="3" destOrd="0" presId="urn:microsoft.com/office/officeart/2005/8/layout/vList2"/>
    <dgm:cxn modelId="{B66F52D6-FF51-C745-AA33-CB2E7BD4B582}" type="presParOf" srcId="{5493D5C9-A8E0-A34C-888D-33839490FBC2}" destId="{4A1C22F0-CB81-634E-80BA-FBB7C33AA6DB}" srcOrd="4" destOrd="0" presId="urn:microsoft.com/office/officeart/2005/8/layout/vList2"/>
    <dgm:cxn modelId="{23135853-D386-B24F-AE2F-FAD756327CA0}" type="presParOf" srcId="{5493D5C9-A8E0-A34C-888D-33839490FBC2}" destId="{8BEA5156-E95F-824A-8157-F5FC073D2BFB}" srcOrd="5" destOrd="0" presId="urn:microsoft.com/office/officeart/2005/8/layout/vList2"/>
    <dgm:cxn modelId="{9CB41418-563C-E447-A279-DDDE540B03BB}" type="presParOf" srcId="{5493D5C9-A8E0-A34C-888D-33839490FBC2}" destId="{F4DAD386-23E4-D648-B47E-BDBC4A060154}" srcOrd="6" destOrd="0" presId="urn:microsoft.com/office/officeart/2005/8/layout/vList2"/>
    <dgm:cxn modelId="{90181AE6-9F20-BD41-871F-C7902E2D733A}" type="presParOf" srcId="{5493D5C9-A8E0-A34C-888D-33839490FBC2}" destId="{8C10A61E-8C0E-0E4B-A39C-C2E44C8802A0}" srcOrd="7" destOrd="0" presId="urn:microsoft.com/office/officeart/2005/8/layout/vList2"/>
    <dgm:cxn modelId="{A69A7500-D75E-CA4E-B534-15C57BCA5CEF}" type="presParOf" srcId="{5493D5C9-A8E0-A34C-888D-33839490FBC2}" destId="{7C2FBCA2-A1FB-8F46-B8CF-0E7CA58B23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ABDEA3-6019-4483-A6DD-B675DC15CFF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AB1C23-2A47-4919-9EFF-9FD16353D046}">
      <dgm:prSet custT="1"/>
      <dgm:spPr/>
      <dgm:t>
        <a:bodyPr/>
        <a:lstStyle/>
        <a:p>
          <a:r>
            <a:rPr lang="bg-BG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Задаване</a:t>
          </a:r>
          <a:r>
            <a:rPr lang="bg-BG" sz="22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bg-BG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на интервал от време, в което може да достигне определени килограми;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BD0382-F167-414D-99EA-D2102457C85C}" type="parTrans" cxnId="{CFDFEA9E-956D-436A-988D-0D02CFB54343}">
      <dgm:prSet/>
      <dgm:spPr/>
      <dgm:t>
        <a:bodyPr/>
        <a:lstStyle/>
        <a:p>
          <a:endParaRPr lang="en-US"/>
        </a:p>
      </dgm:t>
    </dgm:pt>
    <dgm:pt modelId="{43B6FAF1-749C-4B9C-B341-30F7F3BD5C57}" type="sibTrans" cxnId="{CFDFEA9E-956D-436A-988D-0D02CFB54343}">
      <dgm:prSet/>
      <dgm:spPr/>
      <dgm:t>
        <a:bodyPr/>
        <a:lstStyle/>
        <a:p>
          <a:endParaRPr lang="en-US"/>
        </a:p>
      </dgm:t>
    </dgm:pt>
    <dgm:pt modelId="{0A2C9DA3-6579-4712-B8D1-91B81627E811}">
      <dgm:prSet custT="1"/>
      <dgm:spPr/>
      <dgm:t>
        <a:bodyPr/>
        <a:lstStyle/>
        <a:p>
          <a:r>
            <a:rPr lang="bg-BG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Пресмятане</a:t>
          </a:r>
          <a:r>
            <a:rPr lang="bg-BG" sz="22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bg-BG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на допълнителен калориен разход в кардио упражнения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gm:t>
    </dgm:pt>
    <dgm:pt modelId="{BAEEB294-DBB5-4F90-9CBC-0017EC93F81D}" type="parTrans" cxnId="{E8B8FB90-713E-4788-8F67-F65E13484C8C}">
      <dgm:prSet/>
      <dgm:spPr/>
      <dgm:t>
        <a:bodyPr/>
        <a:lstStyle/>
        <a:p>
          <a:endParaRPr lang="en-US"/>
        </a:p>
      </dgm:t>
    </dgm:pt>
    <dgm:pt modelId="{BE7F4CEB-A925-431A-B4C2-C4D0E633ABBE}" type="sibTrans" cxnId="{E8B8FB90-713E-4788-8F67-F65E13484C8C}">
      <dgm:prSet/>
      <dgm:spPr/>
      <dgm:t>
        <a:bodyPr/>
        <a:lstStyle/>
        <a:p>
          <a:endParaRPr lang="en-US"/>
        </a:p>
      </dgm:t>
    </dgm:pt>
    <dgm:pt modelId="{193C0978-3776-4C0C-B39C-80B690C29BC5}">
      <dgm:prSet custT="1"/>
      <dgm:spPr/>
      <dgm:t>
        <a:bodyPr/>
        <a:lstStyle/>
        <a:p>
          <a:r>
            <a:rPr lang="bg-BG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Сравняване на прогрес с други потребители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gm:t>
    </dgm:pt>
    <dgm:pt modelId="{30990D6E-CE5E-4142-AF53-55B2779122AC}" type="parTrans" cxnId="{F83CA671-0128-4B2F-94FE-5F19E05D7985}">
      <dgm:prSet/>
      <dgm:spPr/>
      <dgm:t>
        <a:bodyPr/>
        <a:lstStyle/>
        <a:p>
          <a:endParaRPr lang="en-US"/>
        </a:p>
      </dgm:t>
    </dgm:pt>
    <dgm:pt modelId="{A1E8ECE9-8491-4E6A-A9C6-453259F7F8B0}" type="sibTrans" cxnId="{F83CA671-0128-4B2F-94FE-5F19E05D7985}">
      <dgm:prSet/>
      <dgm:spPr/>
      <dgm:t>
        <a:bodyPr/>
        <a:lstStyle/>
        <a:p>
          <a:endParaRPr lang="en-US"/>
        </a:p>
      </dgm:t>
    </dgm:pt>
    <dgm:pt modelId="{8695852E-3D72-4AD5-855D-B4F260655533}">
      <dgm:prSet custT="1"/>
      <dgm:spPr/>
      <dgm:t>
        <a:bodyPr/>
        <a:lstStyle/>
        <a:p>
          <a:r>
            <a:rPr lang="bg-BG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Предлагане на определени храни, ако потребителят има някакво заболяване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gm:t>
    </dgm:pt>
    <dgm:pt modelId="{45CA490C-B568-484B-B72C-EBD6291D02B6}" type="parTrans" cxnId="{B0865CCF-DB84-405A-8169-C098DDEAF0F5}">
      <dgm:prSet/>
      <dgm:spPr/>
      <dgm:t>
        <a:bodyPr/>
        <a:lstStyle/>
        <a:p>
          <a:endParaRPr lang="en-US"/>
        </a:p>
      </dgm:t>
    </dgm:pt>
    <dgm:pt modelId="{CC5480AB-EF81-4FB2-A981-D2F56E13516D}" type="sibTrans" cxnId="{B0865CCF-DB84-405A-8169-C098DDEAF0F5}">
      <dgm:prSet/>
      <dgm:spPr/>
      <dgm:t>
        <a:bodyPr/>
        <a:lstStyle/>
        <a:p>
          <a:endParaRPr lang="en-US"/>
        </a:p>
      </dgm:t>
    </dgm:pt>
    <dgm:pt modelId="{B310ED9D-32A8-4261-81DA-DC341F2A3987}">
      <dgm:prSet custT="1"/>
      <dgm:spPr/>
      <dgm:t>
        <a:bodyPr/>
        <a:lstStyle/>
        <a:p>
          <a:r>
            <a:rPr lang="bg-BG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Добавяне на изкуствен интелект за персонализиране на хранителните препоръки спрямо личностните предпочитания и географско положение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gm:t>
    </dgm:pt>
    <dgm:pt modelId="{364AA3DA-B166-4990-BFFE-1885426D6BBA}" type="parTrans" cxnId="{F7EB38C8-9F58-407F-9E5F-06E482B68F81}">
      <dgm:prSet/>
      <dgm:spPr/>
      <dgm:t>
        <a:bodyPr/>
        <a:lstStyle/>
        <a:p>
          <a:endParaRPr lang="en-US"/>
        </a:p>
      </dgm:t>
    </dgm:pt>
    <dgm:pt modelId="{7FFD9958-515B-4770-9FEE-90A3F3805F5D}" type="sibTrans" cxnId="{F7EB38C8-9F58-407F-9E5F-06E482B68F81}">
      <dgm:prSet/>
      <dgm:spPr/>
      <dgm:t>
        <a:bodyPr/>
        <a:lstStyle/>
        <a:p>
          <a:endParaRPr lang="en-US"/>
        </a:p>
      </dgm:t>
    </dgm:pt>
    <dgm:pt modelId="{B813141E-09E9-BC41-A133-71A7CF1CAB3F}" type="pres">
      <dgm:prSet presAssocID="{60ABDEA3-6019-4483-A6DD-B675DC15CFF9}" presName="linear" presStyleCnt="0">
        <dgm:presLayoutVars>
          <dgm:animLvl val="lvl"/>
          <dgm:resizeHandles val="exact"/>
        </dgm:presLayoutVars>
      </dgm:prSet>
      <dgm:spPr/>
    </dgm:pt>
    <dgm:pt modelId="{BD3CC22D-7812-3245-8A8E-252E139D1384}" type="pres">
      <dgm:prSet presAssocID="{EEAB1C23-2A47-4919-9EFF-9FD16353D04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7FBDB05-3914-1A41-8208-085FF4A9DD5E}" type="pres">
      <dgm:prSet presAssocID="{43B6FAF1-749C-4B9C-B341-30F7F3BD5C57}" presName="spacer" presStyleCnt="0"/>
      <dgm:spPr/>
    </dgm:pt>
    <dgm:pt modelId="{C573EAA1-57B9-6C45-8645-0065CBA25F25}" type="pres">
      <dgm:prSet presAssocID="{0A2C9DA3-6579-4712-B8D1-91B81627E81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CF4CB8-99E3-2A4E-970B-FE8138E2BD02}" type="pres">
      <dgm:prSet presAssocID="{BE7F4CEB-A925-431A-B4C2-C4D0E633ABBE}" presName="spacer" presStyleCnt="0"/>
      <dgm:spPr/>
    </dgm:pt>
    <dgm:pt modelId="{7F3E6A85-EB81-B446-B2ED-622CAD70A485}" type="pres">
      <dgm:prSet presAssocID="{193C0978-3776-4C0C-B39C-80B690C29BC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9FF76A-61B0-5045-B60B-7DB215A39FF8}" type="pres">
      <dgm:prSet presAssocID="{A1E8ECE9-8491-4E6A-A9C6-453259F7F8B0}" presName="spacer" presStyleCnt="0"/>
      <dgm:spPr/>
    </dgm:pt>
    <dgm:pt modelId="{CF38627A-FB74-D142-814C-7B176DB32502}" type="pres">
      <dgm:prSet presAssocID="{8695852E-3D72-4AD5-855D-B4F2606555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38334F-8F06-1E45-9540-FB2DAA788F9B}" type="pres">
      <dgm:prSet presAssocID="{CC5480AB-EF81-4FB2-A981-D2F56E13516D}" presName="spacer" presStyleCnt="0"/>
      <dgm:spPr/>
    </dgm:pt>
    <dgm:pt modelId="{9A654B5C-D4C1-4544-AC35-788AC5796B98}" type="pres">
      <dgm:prSet presAssocID="{B310ED9D-32A8-4261-81DA-DC341F2A398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5C6F62-D478-CF48-994B-0C86FD590341}" type="presOf" srcId="{193C0978-3776-4C0C-B39C-80B690C29BC5}" destId="{7F3E6A85-EB81-B446-B2ED-622CAD70A485}" srcOrd="0" destOrd="0" presId="urn:microsoft.com/office/officeart/2005/8/layout/vList2"/>
    <dgm:cxn modelId="{6AD82A6A-65BF-6441-AE03-26EADA2CEEB5}" type="presOf" srcId="{8695852E-3D72-4AD5-855D-B4F260655533}" destId="{CF38627A-FB74-D142-814C-7B176DB32502}" srcOrd="0" destOrd="0" presId="urn:microsoft.com/office/officeart/2005/8/layout/vList2"/>
    <dgm:cxn modelId="{F83CA671-0128-4B2F-94FE-5F19E05D7985}" srcId="{60ABDEA3-6019-4483-A6DD-B675DC15CFF9}" destId="{193C0978-3776-4C0C-B39C-80B690C29BC5}" srcOrd="2" destOrd="0" parTransId="{30990D6E-CE5E-4142-AF53-55B2779122AC}" sibTransId="{A1E8ECE9-8491-4E6A-A9C6-453259F7F8B0}"/>
    <dgm:cxn modelId="{C8852683-1496-194B-96C4-6B233188B844}" type="presOf" srcId="{B310ED9D-32A8-4261-81DA-DC341F2A3987}" destId="{9A654B5C-D4C1-4544-AC35-788AC5796B98}" srcOrd="0" destOrd="0" presId="urn:microsoft.com/office/officeart/2005/8/layout/vList2"/>
    <dgm:cxn modelId="{D5F93387-9BA7-1A47-82B1-BECA0796285B}" type="presOf" srcId="{0A2C9DA3-6579-4712-B8D1-91B81627E811}" destId="{C573EAA1-57B9-6C45-8645-0065CBA25F25}" srcOrd="0" destOrd="0" presId="urn:microsoft.com/office/officeart/2005/8/layout/vList2"/>
    <dgm:cxn modelId="{E8B8FB90-713E-4788-8F67-F65E13484C8C}" srcId="{60ABDEA3-6019-4483-A6DD-B675DC15CFF9}" destId="{0A2C9DA3-6579-4712-B8D1-91B81627E811}" srcOrd="1" destOrd="0" parTransId="{BAEEB294-DBB5-4F90-9CBC-0017EC93F81D}" sibTransId="{BE7F4CEB-A925-431A-B4C2-C4D0E633ABBE}"/>
    <dgm:cxn modelId="{CFDFEA9E-956D-436A-988D-0D02CFB54343}" srcId="{60ABDEA3-6019-4483-A6DD-B675DC15CFF9}" destId="{EEAB1C23-2A47-4919-9EFF-9FD16353D046}" srcOrd="0" destOrd="0" parTransId="{11BD0382-F167-414D-99EA-D2102457C85C}" sibTransId="{43B6FAF1-749C-4B9C-B341-30F7F3BD5C57}"/>
    <dgm:cxn modelId="{909399AD-5DE8-0742-9D88-26FEDA8AE2A0}" type="presOf" srcId="{60ABDEA3-6019-4483-A6DD-B675DC15CFF9}" destId="{B813141E-09E9-BC41-A133-71A7CF1CAB3F}" srcOrd="0" destOrd="0" presId="urn:microsoft.com/office/officeart/2005/8/layout/vList2"/>
    <dgm:cxn modelId="{F7EB38C8-9F58-407F-9E5F-06E482B68F81}" srcId="{60ABDEA3-6019-4483-A6DD-B675DC15CFF9}" destId="{B310ED9D-32A8-4261-81DA-DC341F2A3987}" srcOrd="4" destOrd="0" parTransId="{364AA3DA-B166-4990-BFFE-1885426D6BBA}" sibTransId="{7FFD9958-515B-4770-9FEE-90A3F3805F5D}"/>
    <dgm:cxn modelId="{814577CB-5D36-264D-AF2D-9FD4C6BC2004}" type="presOf" srcId="{EEAB1C23-2A47-4919-9EFF-9FD16353D046}" destId="{BD3CC22D-7812-3245-8A8E-252E139D1384}" srcOrd="0" destOrd="0" presId="urn:microsoft.com/office/officeart/2005/8/layout/vList2"/>
    <dgm:cxn modelId="{B0865CCF-DB84-405A-8169-C098DDEAF0F5}" srcId="{60ABDEA3-6019-4483-A6DD-B675DC15CFF9}" destId="{8695852E-3D72-4AD5-855D-B4F260655533}" srcOrd="3" destOrd="0" parTransId="{45CA490C-B568-484B-B72C-EBD6291D02B6}" sibTransId="{CC5480AB-EF81-4FB2-A981-D2F56E13516D}"/>
    <dgm:cxn modelId="{B04C6109-3B5B-C34E-9802-F007C5E9A9CE}" type="presParOf" srcId="{B813141E-09E9-BC41-A133-71A7CF1CAB3F}" destId="{BD3CC22D-7812-3245-8A8E-252E139D1384}" srcOrd="0" destOrd="0" presId="urn:microsoft.com/office/officeart/2005/8/layout/vList2"/>
    <dgm:cxn modelId="{ACA89DF9-E1FD-8741-AB93-56C7B5CFB8E6}" type="presParOf" srcId="{B813141E-09E9-BC41-A133-71A7CF1CAB3F}" destId="{07FBDB05-3914-1A41-8208-085FF4A9DD5E}" srcOrd="1" destOrd="0" presId="urn:microsoft.com/office/officeart/2005/8/layout/vList2"/>
    <dgm:cxn modelId="{61C054FE-EBF2-AF44-AE86-D6ABD088D9DC}" type="presParOf" srcId="{B813141E-09E9-BC41-A133-71A7CF1CAB3F}" destId="{C573EAA1-57B9-6C45-8645-0065CBA25F25}" srcOrd="2" destOrd="0" presId="urn:microsoft.com/office/officeart/2005/8/layout/vList2"/>
    <dgm:cxn modelId="{14376817-4310-1D40-B6A3-155AA0988239}" type="presParOf" srcId="{B813141E-09E9-BC41-A133-71A7CF1CAB3F}" destId="{BBCF4CB8-99E3-2A4E-970B-FE8138E2BD02}" srcOrd="3" destOrd="0" presId="urn:microsoft.com/office/officeart/2005/8/layout/vList2"/>
    <dgm:cxn modelId="{CD5825AD-E9B9-F346-937A-39E976D83276}" type="presParOf" srcId="{B813141E-09E9-BC41-A133-71A7CF1CAB3F}" destId="{7F3E6A85-EB81-B446-B2ED-622CAD70A485}" srcOrd="4" destOrd="0" presId="urn:microsoft.com/office/officeart/2005/8/layout/vList2"/>
    <dgm:cxn modelId="{BB76923F-C5A2-9842-836F-D55FE98E0D34}" type="presParOf" srcId="{B813141E-09E9-BC41-A133-71A7CF1CAB3F}" destId="{AE9FF76A-61B0-5045-B60B-7DB215A39FF8}" srcOrd="5" destOrd="0" presId="urn:microsoft.com/office/officeart/2005/8/layout/vList2"/>
    <dgm:cxn modelId="{9DB635B0-BCE0-E94C-ADF5-48C1A6217D5D}" type="presParOf" srcId="{B813141E-09E9-BC41-A133-71A7CF1CAB3F}" destId="{CF38627A-FB74-D142-814C-7B176DB32502}" srcOrd="6" destOrd="0" presId="urn:microsoft.com/office/officeart/2005/8/layout/vList2"/>
    <dgm:cxn modelId="{B17B1EB6-07F9-D543-9D24-5D3BEDBB519F}" type="presParOf" srcId="{B813141E-09E9-BC41-A133-71A7CF1CAB3F}" destId="{7438334F-8F06-1E45-9540-FB2DAA788F9B}" srcOrd="7" destOrd="0" presId="urn:microsoft.com/office/officeart/2005/8/layout/vList2"/>
    <dgm:cxn modelId="{B6DA5A04-3A72-194B-B92D-7A4E976A1983}" type="presParOf" srcId="{B813141E-09E9-BC41-A133-71A7CF1CAB3F}" destId="{9A654B5C-D4C1-4544-AC35-788AC5796B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78E01-10A0-DE46-B77E-7E0EAD827A52}">
      <dsp:nvSpPr>
        <dsp:cNvPr id="0" name=""/>
        <dsp:cNvSpPr/>
      </dsp:nvSpPr>
      <dsp:spPr>
        <a:xfrm>
          <a:off x="0" y="266906"/>
          <a:ext cx="7415700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Изчисляване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BMI и калории.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57" y="295463"/>
        <a:ext cx="7358586" cy="527886"/>
      </dsp:txXfrm>
    </dsp:sp>
    <dsp:sp modelId="{88A14F9E-6FDF-BD4A-8DCC-140E00F05590}">
      <dsp:nvSpPr>
        <dsp:cNvPr id="0" name=""/>
        <dsp:cNvSpPr/>
      </dsp:nvSpPr>
      <dsp:spPr>
        <a:xfrm>
          <a:off x="0" y="923906"/>
          <a:ext cx="7415700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Персонализирани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хранителни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 фитнес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препоръки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57" y="952463"/>
        <a:ext cx="7358586" cy="527886"/>
      </dsp:txXfrm>
    </dsp:sp>
    <dsp:sp modelId="{CBC72589-187F-3A4D-92D4-9B7043058D0B}">
      <dsp:nvSpPr>
        <dsp:cNvPr id="0" name=""/>
        <dsp:cNvSpPr/>
      </dsp:nvSpPr>
      <dsp:spPr>
        <a:xfrm>
          <a:off x="0" y="1580906"/>
          <a:ext cx="7415700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Проследяване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напредъка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към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здравословни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цели.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57" y="1609463"/>
        <a:ext cx="7358586" cy="527886"/>
      </dsp:txXfrm>
    </dsp:sp>
    <dsp:sp modelId="{49ACA393-2613-7D40-BF63-5577CC4AC9AF}">
      <dsp:nvSpPr>
        <dsp:cNvPr id="0" name=""/>
        <dsp:cNvSpPr/>
      </dsp:nvSpPr>
      <dsp:spPr>
        <a:xfrm>
          <a:off x="0" y="2237907"/>
          <a:ext cx="7415700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Интуитивен и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лесен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използване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интерфейс.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57" y="2266464"/>
        <a:ext cx="7358586" cy="5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1AAC3-C87E-EB48-8259-48A48F9C2307}">
      <dsp:nvSpPr>
        <dsp:cNvPr id="0" name=""/>
        <dsp:cNvSpPr/>
      </dsp:nvSpPr>
      <dsp:spPr>
        <a:xfrm>
          <a:off x="0" y="275101"/>
          <a:ext cx="11264111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220" tIns="270764" rIns="8742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Възможност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 регистрация чрез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име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имейл и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парола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Проверка за уникален имейл и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валидни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пароли;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Съобщения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 грешки при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невалидни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5101"/>
        <a:ext cx="11264111" cy="1187550"/>
      </dsp:txXfrm>
    </dsp:sp>
    <dsp:sp modelId="{54BE0A57-7729-6147-AF09-26444E41E92A}">
      <dsp:nvSpPr>
        <dsp:cNvPr id="0" name=""/>
        <dsp:cNvSpPr/>
      </dsp:nvSpPr>
      <dsp:spPr>
        <a:xfrm>
          <a:off x="563205" y="83221"/>
          <a:ext cx="788487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30" tIns="0" rIns="2980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Регистрация: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1939" y="101955"/>
        <a:ext cx="7847409" cy="346292"/>
      </dsp:txXfrm>
    </dsp:sp>
    <dsp:sp modelId="{C9B69B24-B638-8F43-A8FC-9DE6DE1B0B08}">
      <dsp:nvSpPr>
        <dsp:cNvPr id="0" name=""/>
        <dsp:cNvSpPr/>
      </dsp:nvSpPr>
      <dsp:spPr>
        <a:xfrm>
          <a:off x="0" y="1724732"/>
          <a:ext cx="11264111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220" tIns="270764" rIns="8742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Вход чрез имейл и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парола</a:t>
          </a:r>
          <a:r>
            <a:rPr lang="ru-RU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Функция за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възстановяване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парола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при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забравена</a:t>
          </a:r>
          <a:r>
            <a:rPr lang="ru-RU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24732"/>
        <a:ext cx="11264111" cy="921375"/>
      </dsp:txXfrm>
    </dsp:sp>
    <dsp:sp modelId="{BB99F1ED-504D-7A44-91DD-77B29790DF0F}">
      <dsp:nvSpPr>
        <dsp:cNvPr id="0" name=""/>
        <dsp:cNvSpPr/>
      </dsp:nvSpPr>
      <dsp:spPr>
        <a:xfrm>
          <a:off x="563205" y="1532852"/>
          <a:ext cx="788487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30" tIns="0" rIns="2980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Вход: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1939" y="1551586"/>
        <a:ext cx="7847409" cy="346292"/>
      </dsp:txXfrm>
    </dsp:sp>
    <dsp:sp modelId="{3F28C601-D371-C54C-8C26-C72AB3977B5A}">
      <dsp:nvSpPr>
        <dsp:cNvPr id="0" name=""/>
        <dsp:cNvSpPr/>
      </dsp:nvSpPr>
      <dsp:spPr>
        <a:xfrm>
          <a:off x="0" y="2908187"/>
          <a:ext cx="11264111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220" tIns="270764" rIns="8742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Избор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хранителни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категории и храни от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тях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Въвеждане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изядените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грамове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 автоматично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изчисляване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калориите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Обратна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връзка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калорийния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баланс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спрямо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целта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(в норма,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прекалено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нисък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/висок).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8187"/>
        <a:ext cx="11264111" cy="1187550"/>
      </dsp:txXfrm>
    </dsp:sp>
    <dsp:sp modelId="{E7031B31-DB6B-8441-9343-6E19342FBDC6}">
      <dsp:nvSpPr>
        <dsp:cNvPr id="0" name=""/>
        <dsp:cNvSpPr/>
      </dsp:nvSpPr>
      <dsp:spPr>
        <a:xfrm>
          <a:off x="563205" y="2716307"/>
          <a:ext cx="788487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30" tIns="0" rIns="2980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Калориен дневник: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1939" y="2735041"/>
        <a:ext cx="7847409" cy="346292"/>
      </dsp:txXfrm>
    </dsp:sp>
    <dsp:sp modelId="{A087B1C6-44AB-F64D-A2A8-1EB7452871EA}">
      <dsp:nvSpPr>
        <dsp:cNvPr id="0" name=""/>
        <dsp:cNvSpPr/>
      </dsp:nvSpPr>
      <dsp:spPr>
        <a:xfrm>
          <a:off x="0" y="4357817"/>
          <a:ext cx="11264111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220" tIns="270764" rIns="8742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Съхраняване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дневниците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(дата, калории,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постигнати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цели);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Преглед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минали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записи в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списък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или графики за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прогрес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	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57817"/>
        <a:ext cx="11264111" cy="921375"/>
      </dsp:txXfrm>
    </dsp:sp>
    <dsp:sp modelId="{A9EB73BF-BA12-8843-B527-AF5A88B3D895}">
      <dsp:nvSpPr>
        <dsp:cNvPr id="0" name=""/>
        <dsp:cNvSpPr/>
      </dsp:nvSpPr>
      <dsp:spPr>
        <a:xfrm>
          <a:off x="563205" y="4165937"/>
          <a:ext cx="788487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30" tIns="0" rIns="2980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История на </a:t>
          </a:r>
          <a:r>
            <a:rPr lang="ru-RU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дневниците</a:t>
          </a:r>
          <a:r>
            <a:rPr lang="ru-RU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1939" y="4184671"/>
        <a:ext cx="7847409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72C7D-FCD3-EB4C-AF84-020A43246411}">
      <dsp:nvSpPr>
        <dsp:cNvPr id="0" name=""/>
        <dsp:cNvSpPr/>
      </dsp:nvSpPr>
      <dsp:spPr>
        <a:xfrm>
          <a:off x="0" y="266603"/>
          <a:ext cx="5977893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951" tIns="166624" rIns="46395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Паролите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да се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съхраняват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хеширани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защитени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Използване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SSL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криптиране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(защита на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Ограничаване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опитите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 вход (например 5 опита) за защита от злоупотреби.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6603"/>
        <a:ext cx="5977893" cy="1474200"/>
      </dsp:txXfrm>
    </dsp:sp>
    <dsp:sp modelId="{35948D8A-CCD2-1B4E-A191-D334A18F5AEE}">
      <dsp:nvSpPr>
        <dsp:cNvPr id="0" name=""/>
        <dsp:cNvSpPr/>
      </dsp:nvSpPr>
      <dsp:spPr>
        <a:xfrm>
          <a:off x="298894" y="18269"/>
          <a:ext cx="4184525" cy="3811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165" tIns="0" rIns="15816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Сигурност</a:t>
          </a:r>
          <a:r>
            <a:rPr lang="ru-RU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501" y="36876"/>
        <a:ext cx="4147311" cy="343959"/>
      </dsp:txXfrm>
    </dsp:sp>
    <dsp:sp modelId="{8F77AC25-C6C1-3D40-BEA5-E53C0724D06F}">
      <dsp:nvSpPr>
        <dsp:cNvPr id="0" name=""/>
        <dsp:cNvSpPr/>
      </dsp:nvSpPr>
      <dsp:spPr>
        <a:xfrm>
          <a:off x="0" y="2034955"/>
          <a:ext cx="5977893" cy="1162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951" tIns="166624" rIns="46395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Времето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 обработка на заявки (регистрация, вход,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изчисления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да е под 2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секунди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Калорийният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дневник за &lt;500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ms</a:t>
          </a:r>
          <a:r>
            <a:rPr lang="ru-RU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34955"/>
        <a:ext cx="5977893" cy="1162350"/>
      </dsp:txXfrm>
    </dsp:sp>
    <dsp:sp modelId="{F2E57B9D-51D9-E344-8C5E-2CFF4D6B395B}">
      <dsp:nvSpPr>
        <dsp:cNvPr id="0" name=""/>
        <dsp:cNvSpPr/>
      </dsp:nvSpPr>
      <dsp:spPr>
        <a:xfrm>
          <a:off x="298894" y="1789403"/>
          <a:ext cx="4184525" cy="378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165" tIns="0" rIns="15816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Изпълнение</a:t>
          </a:r>
          <a:r>
            <a:rPr lang="ru-RU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 </a:t>
          </a:r>
          <a:r>
            <a:rPr lang="ru-RU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ефективност</a:t>
          </a:r>
          <a:r>
            <a:rPr lang="ru-RU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366" y="1807875"/>
        <a:ext cx="4147581" cy="341448"/>
      </dsp:txXfrm>
    </dsp:sp>
    <dsp:sp modelId="{49F52F16-5A45-C343-B766-C0149D7F6C19}">
      <dsp:nvSpPr>
        <dsp:cNvPr id="0" name=""/>
        <dsp:cNvSpPr/>
      </dsp:nvSpPr>
      <dsp:spPr>
        <a:xfrm>
          <a:off x="0" y="3502063"/>
          <a:ext cx="5977893" cy="14340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951" tIns="166624" rIns="46395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Изчисленията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 калории, BMI (макс.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прецизни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);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Данните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 храни и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изчисленията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да се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базират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утвърдени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източници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(напр. USDA база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Обратна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връзка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калорийния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баланс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спрямо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целта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502063"/>
        <a:ext cx="5977893" cy="1434022"/>
      </dsp:txXfrm>
    </dsp:sp>
    <dsp:sp modelId="{D3DABC8F-E4C6-9D4C-A24F-1CFDD9CF9203}">
      <dsp:nvSpPr>
        <dsp:cNvPr id="0" name=""/>
        <dsp:cNvSpPr/>
      </dsp:nvSpPr>
      <dsp:spPr>
        <a:xfrm>
          <a:off x="298894" y="3245905"/>
          <a:ext cx="4184525" cy="388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165" tIns="0" rIns="15816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Точност</a:t>
          </a:r>
          <a:r>
            <a:rPr lang="ru-RU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883" y="3264894"/>
        <a:ext cx="4146547" cy="351020"/>
      </dsp:txXfrm>
    </dsp:sp>
    <dsp:sp modelId="{0C853852-CF26-D240-BFC4-F8D2D417CCAB}">
      <dsp:nvSpPr>
        <dsp:cNvPr id="0" name=""/>
        <dsp:cNvSpPr/>
      </dsp:nvSpPr>
      <dsp:spPr>
        <a:xfrm>
          <a:off x="0" y="5321120"/>
          <a:ext cx="5977893" cy="1162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951" tIns="166624" rIns="46395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Системата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има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99.9%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работа без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прекъсвания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Автоматични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архиви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данните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веднъж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дневно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възстановяване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при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проблеми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ru-RU" sz="1600" kern="1200" dirty="0"/>
            <a:t>	</a:t>
          </a:r>
          <a:endParaRPr lang="en-US" sz="1600" kern="1200" dirty="0"/>
        </a:p>
      </dsp:txBody>
      <dsp:txXfrm>
        <a:off x="0" y="5321120"/>
        <a:ext cx="5977893" cy="1162350"/>
      </dsp:txXfrm>
    </dsp:sp>
    <dsp:sp modelId="{447750D9-2141-3343-B942-C3F2C7C3D56D}">
      <dsp:nvSpPr>
        <dsp:cNvPr id="0" name=""/>
        <dsp:cNvSpPr/>
      </dsp:nvSpPr>
      <dsp:spPr>
        <a:xfrm>
          <a:off x="298894" y="4984686"/>
          <a:ext cx="4184525" cy="4692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165" tIns="0" rIns="15816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Надеждност</a:t>
          </a:r>
          <a:r>
            <a:rPr lang="ru-RU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802" y="5007594"/>
        <a:ext cx="4138709" cy="423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79FD1-0D61-4D4B-8D6B-9980770CB22A}">
      <dsp:nvSpPr>
        <dsp:cNvPr id="0" name=""/>
        <dsp:cNvSpPr/>
      </dsp:nvSpPr>
      <dsp:spPr>
        <a:xfrm>
          <a:off x="0" y="18685"/>
          <a:ext cx="5461537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b="1" kern="1200"/>
            <a:t>-</a:t>
          </a:r>
          <a:r>
            <a:rPr lang="bg-BG" sz="2300" kern="1200"/>
            <a:t> </a:t>
          </a:r>
          <a:r>
            <a:rPr lang="ru-RU" sz="2300" kern="1200"/>
            <a:t>Хора, които искат да подобрят своята телесна композиция;</a:t>
          </a:r>
          <a:endParaRPr lang="en-US" sz="2300" kern="1200"/>
        </a:p>
      </dsp:txBody>
      <dsp:txXfrm>
        <a:off x="43350" y="62035"/>
        <a:ext cx="5374837" cy="801330"/>
      </dsp:txXfrm>
    </dsp:sp>
    <dsp:sp modelId="{BFF86610-EC29-6E42-A5E4-0B4456D6BD9C}">
      <dsp:nvSpPr>
        <dsp:cNvPr id="0" name=""/>
        <dsp:cNvSpPr/>
      </dsp:nvSpPr>
      <dsp:spPr>
        <a:xfrm>
          <a:off x="0" y="972955"/>
          <a:ext cx="5461537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/>
            <a:t>-</a:t>
          </a:r>
          <a:r>
            <a:rPr lang="ru-RU" sz="2300" kern="1200"/>
            <a:t> Потребители с цели за отслабване, качване или поддържане на тегло;</a:t>
          </a:r>
          <a:endParaRPr lang="en-US" sz="2300" kern="1200"/>
        </a:p>
      </dsp:txBody>
      <dsp:txXfrm>
        <a:off x="43350" y="1016305"/>
        <a:ext cx="5374837" cy="801330"/>
      </dsp:txXfrm>
    </dsp:sp>
    <dsp:sp modelId="{4A1C22F0-CB81-634E-80BA-FBB7C33AA6DB}">
      <dsp:nvSpPr>
        <dsp:cNvPr id="0" name=""/>
        <dsp:cNvSpPr/>
      </dsp:nvSpPr>
      <dsp:spPr>
        <a:xfrm>
          <a:off x="0" y="1927225"/>
          <a:ext cx="5461537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b="1" kern="1200"/>
            <a:t>-</a:t>
          </a:r>
          <a:r>
            <a:rPr lang="bg-BG" sz="2300" kern="1200"/>
            <a:t> Фитнес инструктори и диетолози;</a:t>
          </a:r>
          <a:endParaRPr lang="en-US" sz="2300" kern="1200"/>
        </a:p>
      </dsp:txBody>
      <dsp:txXfrm>
        <a:off x="43350" y="1970575"/>
        <a:ext cx="5374837" cy="801330"/>
      </dsp:txXfrm>
    </dsp:sp>
    <dsp:sp modelId="{F4DAD386-23E4-D648-B47E-BDBC4A060154}">
      <dsp:nvSpPr>
        <dsp:cNvPr id="0" name=""/>
        <dsp:cNvSpPr/>
      </dsp:nvSpPr>
      <dsp:spPr>
        <a:xfrm>
          <a:off x="0" y="2881495"/>
          <a:ext cx="5461537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b="1" kern="1200"/>
            <a:t>-</a:t>
          </a:r>
          <a:r>
            <a:rPr lang="bg-BG" sz="2300" kern="1200"/>
            <a:t> </a:t>
          </a:r>
          <a:r>
            <a:rPr lang="ru-RU" sz="2300" kern="1200"/>
            <a:t>Производители на IoT устройства за мониторинг на здравето;</a:t>
          </a:r>
          <a:endParaRPr lang="en-US" sz="2300" kern="1200"/>
        </a:p>
      </dsp:txBody>
      <dsp:txXfrm>
        <a:off x="43350" y="2924845"/>
        <a:ext cx="5374837" cy="801330"/>
      </dsp:txXfrm>
    </dsp:sp>
    <dsp:sp modelId="{7C2FBCA2-A1FB-8F46-B8CF-0E7CA58B23ED}">
      <dsp:nvSpPr>
        <dsp:cNvPr id="0" name=""/>
        <dsp:cNvSpPr/>
      </dsp:nvSpPr>
      <dsp:spPr>
        <a:xfrm>
          <a:off x="0" y="3835766"/>
          <a:ext cx="5461537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/>
            <a:t>-</a:t>
          </a:r>
          <a:r>
            <a:rPr lang="ru-RU" sz="2300" kern="1200"/>
            <a:t> Общности, свързани със здравословен начин на живот;</a:t>
          </a:r>
          <a:endParaRPr lang="en-US" sz="2300" kern="1200"/>
        </a:p>
      </dsp:txBody>
      <dsp:txXfrm>
        <a:off x="43350" y="3879116"/>
        <a:ext cx="5374837" cy="801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CC22D-7812-3245-8A8E-252E139D1384}">
      <dsp:nvSpPr>
        <dsp:cNvPr id="0" name=""/>
        <dsp:cNvSpPr/>
      </dsp:nvSpPr>
      <dsp:spPr>
        <a:xfrm>
          <a:off x="0" y="2209"/>
          <a:ext cx="6628804" cy="9852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Задаване</a:t>
          </a:r>
          <a:r>
            <a:rPr lang="bg-BG" sz="2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bg-BG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 интервал от време, в което може да достигне определени килограми;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095" y="50304"/>
        <a:ext cx="6532614" cy="889043"/>
      </dsp:txXfrm>
    </dsp:sp>
    <dsp:sp modelId="{C573EAA1-57B9-6C45-8645-0065CBA25F25}">
      <dsp:nvSpPr>
        <dsp:cNvPr id="0" name=""/>
        <dsp:cNvSpPr/>
      </dsp:nvSpPr>
      <dsp:spPr>
        <a:xfrm>
          <a:off x="0" y="999691"/>
          <a:ext cx="6628804" cy="985233"/>
        </a:xfrm>
        <a:prstGeom prst="roundRect">
          <a:avLst/>
        </a:prstGeom>
        <a:gradFill rotWithShape="0">
          <a:gsLst>
            <a:gs pos="0">
              <a:schemeClr val="accent2">
                <a:hueOff val="-1638851"/>
                <a:satOff val="-1944"/>
                <a:lumOff val="-1029"/>
                <a:alphaOff val="0"/>
                <a:tint val="96000"/>
                <a:lumMod val="100000"/>
              </a:schemeClr>
            </a:gs>
            <a:gs pos="78000">
              <a:schemeClr val="accent2">
                <a:hueOff val="-1638851"/>
                <a:satOff val="-1944"/>
                <a:lumOff val="-102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Пресмятане</a:t>
          </a:r>
          <a:r>
            <a:rPr lang="bg-BG" sz="2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bg-BG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 допълнителен калориен разход в кардио упражнения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sp:txBody>
      <dsp:txXfrm>
        <a:off x="48095" y="1047786"/>
        <a:ext cx="6532614" cy="889043"/>
      </dsp:txXfrm>
    </dsp:sp>
    <dsp:sp modelId="{7F3E6A85-EB81-B446-B2ED-622CAD70A485}">
      <dsp:nvSpPr>
        <dsp:cNvPr id="0" name=""/>
        <dsp:cNvSpPr/>
      </dsp:nvSpPr>
      <dsp:spPr>
        <a:xfrm>
          <a:off x="0" y="1997173"/>
          <a:ext cx="6628804" cy="985233"/>
        </a:xfrm>
        <a:prstGeom prst="round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tint val="96000"/>
                <a:lumMod val="100000"/>
              </a:schemeClr>
            </a:gs>
            <a:gs pos="78000">
              <a:schemeClr val="accent2">
                <a:hueOff val="-3277702"/>
                <a:satOff val="-3888"/>
                <a:lumOff val="-205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Сравняване на прогрес с други потребители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sp:txBody>
      <dsp:txXfrm>
        <a:off x="48095" y="2045268"/>
        <a:ext cx="6532614" cy="889043"/>
      </dsp:txXfrm>
    </dsp:sp>
    <dsp:sp modelId="{CF38627A-FB74-D142-814C-7B176DB32502}">
      <dsp:nvSpPr>
        <dsp:cNvPr id="0" name=""/>
        <dsp:cNvSpPr/>
      </dsp:nvSpPr>
      <dsp:spPr>
        <a:xfrm>
          <a:off x="0" y="2994655"/>
          <a:ext cx="6628804" cy="985233"/>
        </a:xfrm>
        <a:prstGeom prst="roundRect">
          <a:avLst/>
        </a:prstGeom>
        <a:gradFill rotWithShape="0">
          <a:gsLst>
            <a:gs pos="0">
              <a:schemeClr val="accent2">
                <a:hueOff val="-4916553"/>
                <a:satOff val="-5832"/>
                <a:lumOff val="-3088"/>
                <a:alphaOff val="0"/>
                <a:tint val="96000"/>
                <a:lumMod val="100000"/>
              </a:schemeClr>
            </a:gs>
            <a:gs pos="78000">
              <a:schemeClr val="accent2">
                <a:hueOff val="-4916553"/>
                <a:satOff val="-5832"/>
                <a:lumOff val="-30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Предлагане на определени храни, ако потребителят има някакво заболяване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sp:txBody>
      <dsp:txXfrm>
        <a:off x="48095" y="3042750"/>
        <a:ext cx="6532614" cy="889043"/>
      </dsp:txXfrm>
    </dsp:sp>
    <dsp:sp modelId="{9A654B5C-D4C1-4544-AC35-788AC5796B98}">
      <dsp:nvSpPr>
        <dsp:cNvPr id="0" name=""/>
        <dsp:cNvSpPr/>
      </dsp:nvSpPr>
      <dsp:spPr>
        <a:xfrm>
          <a:off x="0" y="3992137"/>
          <a:ext cx="6628804" cy="985233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96000"/>
                <a:lumMod val="100000"/>
              </a:schemeClr>
            </a:gs>
            <a:gs pos="78000">
              <a:schemeClr val="accent2">
                <a:hueOff val="-6555403"/>
                <a:satOff val="-7776"/>
                <a:lumOff val="-41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Добавяне на изкуствен интелект за персонализиране на хранителните препоръки спрямо личностните предпочитания и географско положение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sp:txBody>
      <dsp:txXfrm>
        <a:off x="48095" y="4040232"/>
        <a:ext cx="6532614" cy="889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25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4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26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66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7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12E4-2B5B-40B0-9236-50BC2B4AA66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03B537-BBFC-4239-80F3-31390C40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9F4AE9-7214-BC0F-8009-2C1F9CE85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593985"/>
          </a:xfrm>
        </p:spPr>
        <p:txBody>
          <a:bodyPr/>
          <a:lstStyle/>
          <a:p>
            <a:pPr algn="ctr"/>
            <a:r>
              <a:rPr lang="ru-RU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FITTECH BG – Код за </a:t>
            </a:r>
            <a:r>
              <a:rPr lang="ru-RU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здраве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D01D728-429D-E402-4AFA-1B3E5CCE3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60799"/>
            <a:ext cx="8474143" cy="227277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bg-BG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 на екипа: Група 8</a:t>
            </a:r>
          </a:p>
          <a:p>
            <a:pPr algn="l"/>
            <a:r>
              <a:rPr lang="bg-BG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Членове на екипа: </a:t>
            </a: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Георги Илиев, 173кнр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UX Designer</a:t>
            </a:r>
            <a:endParaRPr lang="ru-RU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bg-BG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Денис Станев,</a:t>
            </a:r>
            <a:r>
              <a:rPr lang="ru-RU" sz="22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46725р</a:t>
            </a:r>
            <a:r>
              <a:rPr lang="en-US" sz="22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sz="22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Програмист</a:t>
            </a:r>
            <a:endParaRPr lang="ru-RU" sz="2200" b="0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Джулия </a:t>
            </a:r>
            <a:r>
              <a:rPr lang="ru-RU" sz="2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Лозева</a:t>
            </a: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184кнр - Визуализатор</a:t>
            </a:r>
          </a:p>
          <a:p>
            <a:pPr algn="l"/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ru-RU" sz="2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Калоян</a:t>
            </a: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Димитров, 181кнр - Анализатор</a:t>
            </a:r>
          </a:p>
          <a:p>
            <a:pPr algn="l"/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Стенли </a:t>
            </a:r>
            <a:r>
              <a:rPr lang="ru-RU" sz="2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Славчев</a:t>
            </a: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172кнр - Инженер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2C4E-C065-6A52-39B1-8EF9442CB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B20543-614C-4144-1767-8CFC66A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3722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платформата</a:t>
            </a:r>
            <a:endParaRPr lang="en-US" sz="360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9C572C1-AD0C-5698-DFAF-77ED2CB61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650210"/>
            <a:ext cx="4144404" cy="2991173"/>
          </a:xfrm>
        </p:spPr>
        <p:txBody>
          <a:bodyPr>
            <a:noAutofit/>
          </a:bodyPr>
          <a:lstStyle/>
          <a:p>
            <a:r>
              <a:rPr lang="ru-RU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 успешно влизане в своя профил, потребителят ще може да въвежда дневния си напредък и да следи калорийния си прием. По този начин ще има възможност да създаде своя „дневник“, в който да проследява как се справя с поставената си цел.</a:t>
            </a:r>
            <a:endParaRPr lang="en-US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Контейнер за съдържание 10">
            <a:extLst>
              <a:ext uri="{FF2B5EF4-FFF2-40B4-BE49-F238E27FC236}">
                <a16:creationId xmlns:a16="http://schemas.microsoft.com/office/drawing/2014/main" id="{69F3E107-B39E-676A-195C-5BB7D93C2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775" y="60808"/>
            <a:ext cx="2391228" cy="6736380"/>
          </a:xfr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43A599B7-7C8E-D700-BB12-A93B0ED94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66" y="694864"/>
            <a:ext cx="2548919" cy="54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9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879098-73A4-F5AA-A7EC-F47462C5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93" y="3054236"/>
            <a:ext cx="3854528" cy="749525"/>
          </a:xfrm>
        </p:spPr>
        <p:txBody>
          <a:bodyPr>
            <a:noAutofit/>
          </a:bodyPr>
          <a:lstStyle/>
          <a:p>
            <a:r>
              <a:rPr lang="bg-BG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 отслабване в срок от 4 месеца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Контейнер за съдържание 6">
            <a:extLst>
              <a:ext uri="{FF2B5EF4-FFF2-40B4-BE49-F238E27FC236}">
                <a16:creationId xmlns:a16="http://schemas.microsoft.com/office/drawing/2014/main" id="{AC0AFB90-5B9F-EB9A-BA3A-3425D39B9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922269"/>
              </p:ext>
            </p:extLst>
          </p:nvPr>
        </p:nvGraphicFramePr>
        <p:xfrm>
          <a:off x="4316173" y="665162"/>
          <a:ext cx="6594946" cy="552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461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2CE01-A325-24B4-6B18-1F0F156DE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D503D0-9842-8BD9-D8A7-87AE538B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bg-BG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Бъдещи функционалности за имплементиране</a:t>
            </a:r>
            <a:endParaRPr lang="en-US" sz="3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Контейнер за съдържание 2">
            <a:extLst>
              <a:ext uri="{FF2B5EF4-FFF2-40B4-BE49-F238E27FC236}">
                <a16:creationId xmlns:a16="http://schemas.microsoft.com/office/drawing/2014/main" id="{CC757BC3-1E10-2037-8EBE-3C33D5D1F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03115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34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117C50-882A-51E9-69E8-F06A9CBB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bg-BG" sz="3100" b="1"/>
              <a:t>Технологичен стек</a:t>
            </a:r>
            <a:endParaRPr lang="en-US" sz="3100" b="1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BB78ACE7-5CAE-A551-2BBC-5004CD935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37973" y="609600"/>
            <a:ext cx="2075000" cy="2075000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71650E-308B-5C52-5DB0-A1A8C94ED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54" y="609600"/>
            <a:ext cx="2074999" cy="2074999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22D4557-4694-8AC5-8EE3-E04C4E3C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разработката на нашия проект сме използвали следните програми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– Figma;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fragments – Notepad++/Visual Studio Code (HTML, CSS, JavaScript);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– Visual Paradigm;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FFA6F50-3D55-3561-7246-2A6300329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22513" y="2910558"/>
            <a:ext cx="3130803" cy="31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1EE9C-CBD5-9091-00C6-55722233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Въпроси и отговори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C60D876-023A-743F-ACB4-435839A61663}"/>
              </a:ext>
            </a:extLst>
          </p:cNvPr>
          <p:cNvSpPr txBox="1"/>
          <p:nvPr/>
        </p:nvSpPr>
        <p:spPr>
          <a:xfrm>
            <a:off x="677334" y="2160589"/>
            <a:ext cx="39573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радост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отговорим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въпроси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радваме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получим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всякаква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връзка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аудиторията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Контейнер за съдържание 4" descr="A person sitting on a question mark&#10;&#10;Description automatically generated">
            <a:extLst>
              <a:ext uri="{FF2B5EF4-FFF2-40B4-BE49-F238E27FC236}">
                <a16:creationId xmlns:a16="http://schemas.microsoft.com/office/drawing/2014/main" id="{724FDD59-0E56-9594-50E4-5FD047A3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8" b="25405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2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3A429F5D-7FCE-4A44-F258-8E1840A38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" r="5097" b="174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FA6F24-9658-4B5A-4B82-FF82F2F8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Благодарим за вниманието!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59153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5D5F26B-E2E0-132D-5E81-00638C31D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4" r="1330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0F25C2-1C80-070B-A269-086DB450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821377"/>
          </a:xfrm>
        </p:spPr>
        <p:txBody>
          <a:bodyPr>
            <a:normAutofit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 на проекта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2B7FEA5-E5B6-C92D-A261-BB01EA92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3668"/>
            <a:ext cx="3851122" cy="2975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проекта FITTECH BG 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платформа,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която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помага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управляват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здраве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чрез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изчисляване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BMI (</a:t>
            </a:r>
            <a:r>
              <a:rPr lang="bg-BG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на телесната маса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проследяване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калориите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предоставяне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персонализирани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хранителни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препоръки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спрямо техните цели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5390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97A0E2F-3280-4D60-B153-2000B64CD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8521C3B-E1B5-43B2-34C2-567DFCC6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00546"/>
            <a:ext cx="8596668" cy="1320800"/>
          </a:xfrm>
        </p:spPr>
        <p:txBody>
          <a:bodyPr/>
          <a:lstStyle/>
          <a:p>
            <a:r>
              <a:rPr lang="bg-BG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на проекта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Контейнер за съдържание 4">
            <a:extLst>
              <a:ext uri="{FF2B5EF4-FFF2-40B4-BE49-F238E27FC236}">
                <a16:creationId xmlns:a16="http://schemas.microsoft.com/office/drawing/2014/main" id="{89B0AB66-0813-BB7B-8D01-47FECD3B6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494359"/>
              </p:ext>
            </p:extLst>
          </p:nvPr>
        </p:nvGraphicFramePr>
        <p:xfrm>
          <a:off x="677334" y="2481828"/>
          <a:ext cx="7415700" cy="308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97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628FF-2C5B-DECD-BAC6-A0769285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A344FB4-128F-E233-2892-6743A0B5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886" y="0"/>
            <a:ext cx="5956228" cy="573438"/>
          </a:xfrm>
        </p:spPr>
        <p:txBody>
          <a:bodyPr>
            <a:noAutofit/>
          </a:bodyPr>
          <a:lstStyle/>
          <a:p>
            <a:r>
              <a:rPr lang="bg-BG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Функционални изисквания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Контейнер за съдържание 4">
            <a:extLst>
              <a:ext uri="{FF2B5EF4-FFF2-40B4-BE49-F238E27FC236}">
                <a16:creationId xmlns:a16="http://schemas.microsoft.com/office/drawing/2014/main" id="{CDF7FA89-E568-B4D4-EA0E-2F767EC5A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795043"/>
              </p:ext>
            </p:extLst>
          </p:nvPr>
        </p:nvGraphicFramePr>
        <p:xfrm>
          <a:off x="638587" y="821411"/>
          <a:ext cx="11264111" cy="5362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73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5BE50-91E8-BACB-5F73-457F4703A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826A3B2-36E8-1CCE-32C7-061D76D6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bg-BG" sz="33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Нефункционални изисквания</a:t>
            </a:r>
            <a:endParaRPr lang="en-US" sz="3300" b="1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: Shape 2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1" name="Контейнер за съдържание 4">
            <a:extLst>
              <a:ext uri="{FF2B5EF4-FFF2-40B4-BE49-F238E27FC236}">
                <a16:creationId xmlns:a16="http://schemas.microsoft.com/office/drawing/2014/main" id="{55198151-05E5-3C22-482D-25364AD4B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63018"/>
              </p:ext>
            </p:extLst>
          </p:nvPr>
        </p:nvGraphicFramePr>
        <p:xfrm>
          <a:off x="5649487" y="219695"/>
          <a:ext cx="5977893" cy="650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65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B9727B-F2B3-0C3B-AA5C-DB4CF5B3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0"/>
          </a:xfrm>
        </p:spPr>
        <p:txBody>
          <a:bodyPr/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Целеви групи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Контейнер за съдържание 2">
            <a:extLst>
              <a:ext uri="{FF2B5EF4-FFF2-40B4-BE49-F238E27FC236}">
                <a16:creationId xmlns:a16="http://schemas.microsoft.com/office/drawing/2014/main" id="{2947B78B-5EAC-855F-93BB-FE9D60DFA5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822" y="1712562"/>
          <a:ext cx="5461537" cy="474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0CF00F2-2E05-0F3A-A875-74E3D6AB5C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42" y="2231756"/>
            <a:ext cx="5551295" cy="31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E90728-B3EC-08AC-37E5-2279AB2D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914" y="131732"/>
            <a:ext cx="3848171" cy="798165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6F35AB63-A1AF-C092-8345-B93645E49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34" y="1139126"/>
            <a:ext cx="8268729" cy="54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3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362F6-F3BA-F5E3-6D44-C91941514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D1CB0B-87ED-279D-63D7-C9010255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810" y="294465"/>
            <a:ext cx="2368371" cy="798165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 map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01BC143A-2E40-137F-866C-C08A948A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1852" y="2000992"/>
            <a:ext cx="8868295" cy="40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CA26B2-9060-4584-626C-A9E36803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3722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платформата</a:t>
            </a:r>
            <a:endParaRPr lang="en-US" sz="3600" dirty="0"/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1ED1B737-27BF-6BE3-062D-B841D6B95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49" y="514350"/>
            <a:ext cx="2613243" cy="5527675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30218EA-5237-0B17-78E0-63BEB351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692" y="2650210"/>
            <a:ext cx="4144404" cy="2991173"/>
          </a:xfrm>
        </p:spPr>
        <p:txBody>
          <a:bodyPr>
            <a:noAutofit/>
          </a:bodyPr>
          <a:lstStyle/>
          <a:p>
            <a:r>
              <a:rPr lang="ru-RU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Стартовата страница предоставя на потребителите възможност да влязат в своя профил. Ако все още нямат такъв, има бутон, който ги препраща към страницата за регистрация, където могат да се регистрират в системата в три лесни стъпки.</a:t>
            </a:r>
            <a:endParaRPr lang="en-US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33A02ABB-E483-64C4-419B-E4EA828C7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212" y="514351"/>
            <a:ext cx="2595526" cy="55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84936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Попътна струя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659</Words>
  <Application>Microsoft Office PowerPoint</Application>
  <PresentationFormat>Широк екран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Фасети</vt:lpstr>
      <vt:lpstr>FITTECH BG – Код за здраве</vt:lpstr>
      <vt:lpstr>Цел на проекта</vt:lpstr>
      <vt:lpstr>Задачи на проекта</vt:lpstr>
      <vt:lpstr>Функционални изисквания</vt:lpstr>
      <vt:lpstr>Нефункционални изисквания</vt:lpstr>
      <vt:lpstr>Целеви групи</vt:lpstr>
      <vt:lpstr>Use case diagram</vt:lpstr>
      <vt:lpstr>Mind map</vt:lpstr>
      <vt:lpstr>UI структура на платформата</vt:lpstr>
      <vt:lpstr>UI структура на платформата</vt:lpstr>
      <vt:lpstr>Пример за отслабване в срок от 4 месеца</vt:lpstr>
      <vt:lpstr>Бъдещи функционалности за имплементиране</vt:lpstr>
      <vt:lpstr>Технологичен стек</vt:lpstr>
      <vt:lpstr>Въпроси и отговори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Djulia Lozeva</dc:creator>
  <cp:lastModifiedBy>Djulia Lozeva</cp:lastModifiedBy>
  <cp:revision>9</cp:revision>
  <dcterms:created xsi:type="dcterms:W3CDTF">2024-11-30T20:43:57Z</dcterms:created>
  <dcterms:modified xsi:type="dcterms:W3CDTF">2024-12-01T10:01:27Z</dcterms:modified>
</cp:coreProperties>
</file>