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23" autoAdjust="0"/>
  </p:normalViewPr>
  <p:slideViewPr>
    <p:cSldViewPr>
      <p:cViewPr>
        <p:scale>
          <a:sx n="44" d="100"/>
          <a:sy n="44" d="100"/>
        </p:scale>
        <p:origin x="-2136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35E3C-28EC-4C95-858F-9C78AE17B1D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0A247346-E915-414E-BA5A-60E780127EFB}">
      <dgm:prSet phldrT="[Текст]" custT="1"/>
      <dgm:spPr/>
      <dgm:t>
        <a:bodyPr/>
        <a:lstStyle/>
        <a:p>
          <a:r>
            <a:rPr lang="en-US" sz="1600" dirty="0" smtClean="0"/>
            <a:t>Lyubomir Korukov (sportsman)</a:t>
          </a:r>
          <a:endParaRPr lang="bg-BG" sz="1600" dirty="0"/>
        </a:p>
      </dgm:t>
    </dgm:pt>
    <dgm:pt modelId="{F8D06985-4C73-41EA-BB98-8B5AE339DD93}" type="parTrans" cxnId="{9B667DFB-0BC1-4B0F-BAC7-F52370A38475}">
      <dgm:prSet/>
      <dgm:spPr/>
      <dgm:t>
        <a:bodyPr/>
        <a:lstStyle/>
        <a:p>
          <a:endParaRPr lang="bg-BG"/>
        </a:p>
      </dgm:t>
    </dgm:pt>
    <dgm:pt modelId="{19B0D080-5F63-48BA-BE2B-1C4AD10E785F}" type="sibTrans" cxnId="{9B667DFB-0BC1-4B0F-BAC7-F52370A38475}">
      <dgm:prSet/>
      <dgm:spPr/>
      <dgm:t>
        <a:bodyPr/>
        <a:lstStyle/>
        <a:p>
          <a:endParaRPr lang="bg-BG"/>
        </a:p>
      </dgm:t>
    </dgm:pt>
    <dgm:pt modelId="{7762D4C4-061E-48ED-89C4-34A20768CBFF}">
      <dgm:prSet phldrT="[Текст]" custT="1"/>
      <dgm:spPr/>
      <dgm:t>
        <a:bodyPr/>
        <a:lstStyle/>
        <a:p>
          <a:r>
            <a:rPr lang="en-US" sz="1600" dirty="0" smtClean="0"/>
            <a:t>Ivaylo Iliev (Ivaylo.Il)</a:t>
          </a:r>
          <a:endParaRPr lang="bg-BG" sz="1600" dirty="0"/>
        </a:p>
      </dgm:t>
    </dgm:pt>
    <dgm:pt modelId="{5621C9DE-BBFF-47E6-946C-0B98474D6EFF}" type="parTrans" cxnId="{ED8A68BE-E89A-40D3-B766-6D43B8872A24}">
      <dgm:prSet/>
      <dgm:spPr/>
      <dgm:t>
        <a:bodyPr/>
        <a:lstStyle/>
        <a:p>
          <a:endParaRPr lang="bg-BG"/>
        </a:p>
      </dgm:t>
    </dgm:pt>
    <dgm:pt modelId="{D6AD2F6E-AB1D-4E3B-80B3-C051470EC93F}" type="sibTrans" cxnId="{ED8A68BE-E89A-40D3-B766-6D43B8872A24}">
      <dgm:prSet/>
      <dgm:spPr/>
      <dgm:t>
        <a:bodyPr/>
        <a:lstStyle/>
        <a:p>
          <a:endParaRPr lang="bg-BG"/>
        </a:p>
      </dgm:t>
    </dgm:pt>
    <dgm:pt modelId="{0EAFF9D1-353D-4388-81E6-3E0E3A4EB8D7}">
      <dgm:prSet phldrT="[Текст]" custT="1"/>
      <dgm:spPr/>
      <dgm:t>
        <a:bodyPr/>
        <a:lstStyle/>
        <a:p>
          <a:r>
            <a:rPr lang="en-US" sz="1600" dirty="0" smtClean="0"/>
            <a:t>Stanislav Dimitrov (StanDimitroff)</a:t>
          </a:r>
          <a:endParaRPr lang="bg-BG" sz="1600" dirty="0"/>
        </a:p>
      </dgm:t>
    </dgm:pt>
    <dgm:pt modelId="{945FE255-D71E-4326-B6CB-0F0444AFFBEB}" type="parTrans" cxnId="{1E0D3532-A1CE-484A-B2BB-D72437212A59}">
      <dgm:prSet/>
      <dgm:spPr/>
      <dgm:t>
        <a:bodyPr/>
        <a:lstStyle/>
        <a:p>
          <a:endParaRPr lang="bg-BG"/>
        </a:p>
      </dgm:t>
    </dgm:pt>
    <dgm:pt modelId="{65E8F66D-5A91-4910-8FA4-3EF7292ECDE8}" type="sibTrans" cxnId="{1E0D3532-A1CE-484A-B2BB-D72437212A59}">
      <dgm:prSet/>
      <dgm:spPr/>
      <dgm:t>
        <a:bodyPr/>
        <a:lstStyle/>
        <a:p>
          <a:endParaRPr lang="bg-BG"/>
        </a:p>
      </dgm:t>
    </dgm:pt>
    <dgm:pt modelId="{A954D6D9-9596-443D-8A04-5F10CE542A4C}">
      <dgm:prSet phldrT="[Текст]" custT="1"/>
      <dgm:spPr/>
      <dgm:t>
        <a:bodyPr/>
        <a:lstStyle/>
        <a:p>
          <a:r>
            <a:rPr lang="en-US" sz="1600" dirty="0" smtClean="0"/>
            <a:t>Desislav Delchev (Desso)</a:t>
          </a:r>
          <a:endParaRPr lang="bg-BG" sz="1600" dirty="0"/>
        </a:p>
      </dgm:t>
    </dgm:pt>
    <dgm:pt modelId="{25F302B0-F506-4AE6-934E-43F91F4FA150}" type="parTrans" cxnId="{CC88F410-ABDB-4043-808A-2C4A62F81A69}">
      <dgm:prSet/>
      <dgm:spPr/>
      <dgm:t>
        <a:bodyPr/>
        <a:lstStyle/>
        <a:p>
          <a:endParaRPr lang="bg-BG"/>
        </a:p>
      </dgm:t>
    </dgm:pt>
    <dgm:pt modelId="{CFE2447E-A121-48B8-9844-029985720E85}" type="sibTrans" cxnId="{CC88F410-ABDB-4043-808A-2C4A62F81A69}">
      <dgm:prSet/>
      <dgm:spPr/>
      <dgm:t>
        <a:bodyPr/>
        <a:lstStyle/>
        <a:p>
          <a:endParaRPr lang="bg-BG"/>
        </a:p>
      </dgm:t>
    </dgm:pt>
    <dgm:pt modelId="{A855FBAA-87F9-40FC-BFDD-49130F0D5D58}" type="pres">
      <dgm:prSet presAssocID="{A0335E3C-28EC-4C95-858F-9C78AE17B1D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22D773E8-7D7F-49D7-8F1A-29D17D715847}" type="pres">
      <dgm:prSet presAssocID="{0A247346-E915-414E-BA5A-60E780127EF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E2753B3-FFCB-4CDE-A4C4-51C2DA03EBE1}" type="pres">
      <dgm:prSet presAssocID="{19B0D080-5F63-48BA-BE2B-1C4AD10E785F}" presName="sibTrans" presStyleCnt="0"/>
      <dgm:spPr/>
    </dgm:pt>
    <dgm:pt modelId="{9A48DBBB-01B6-4E33-BBDF-084FD8113193}" type="pres">
      <dgm:prSet presAssocID="{7762D4C4-061E-48ED-89C4-34A20768CBF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0D0D3486-1B03-432B-B87E-5F8A684D6E69}" type="pres">
      <dgm:prSet presAssocID="{D6AD2F6E-AB1D-4E3B-80B3-C051470EC93F}" presName="sibTrans" presStyleCnt="0"/>
      <dgm:spPr/>
    </dgm:pt>
    <dgm:pt modelId="{F7A1416D-B6AA-4E03-ABDB-78FB809FC8A7}" type="pres">
      <dgm:prSet presAssocID="{0EAFF9D1-353D-4388-81E6-3E0E3A4EB8D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1663B0C0-1B7D-41A1-BC8D-137E0DD1C6DB}" type="pres">
      <dgm:prSet presAssocID="{65E8F66D-5A91-4910-8FA4-3EF7292ECDE8}" presName="sibTrans" presStyleCnt="0"/>
      <dgm:spPr/>
    </dgm:pt>
    <dgm:pt modelId="{1613AFFE-E685-4828-9B78-3A2011DDC8F6}" type="pres">
      <dgm:prSet presAssocID="{A954D6D9-9596-443D-8A04-5F10CE542A4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447F70E6-F5E4-4F01-82FD-395E0BBB6349}" type="presOf" srcId="{7762D4C4-061E-48ED-89C4-34A20768CBFF}" destId="{9A48DBBB-01B6-4E33-BBDF-084FD8113193}" srcOrd="0" destOrd="0" presId="urn:microsoft.com/office/officeart/2005/8/layout/default"/>
    <dgm:cxn modelId="{ED8A68BE-E89A-40D3-B766-6D43B8872A24}" srcId="{A0335E3C-28EC-4C95-858F-9C78AE17B1DA}" destId="{7762D4C4-061E-48ED-89C4-34A20768CBFF}" srcOrd="1" destOrd="0" parTransId="{5621C9DE-BBFF-47E6-946C-0B98474D6EFF}" sibTransId="{D6AD2F6E-AB1D-4E3B-80B3-C051470EC93F}"/>
    <dgm:cxn modelId="{3AE7D844-BEAA-43D3-AADB-97A030B6B08F}" type="presOf" srcId="{A0335E3C-28EC-4C95-858F-9C78AE17B1DA}" destId="{A855FBAA-87F9-40FC-BFDD-49130F0D5D58}" srcOrd="0" destOrd="0" presId="urn:microsoft.com/office/officeart/2005/8/layout/default"/>
    <dgm:cxn modelId="{CC88F410-ABDB-4043-808A-2C4A62F81A69}" srcId="{A0335E3C-28EC-4C95-858F-9C78AE17B1DA}" destId="{A954D6D9-9596-443D-8A04-5F10CE542A4C}" srcOrd="3" destOrd="0" parTransId="{25F302B0-F506-4AE6-934E-43F91F4FA150}" sibTransId="{CFE2447E-A121-48B8-9844-029985720E85}"/>
    <dgm:cxn modelId="{1E0D3532-A1CE-484A-B2BB-D72437212A59}" srcId="{A0335E3C-28EC-4C95-858F-9C78AE17B1DA}" destId="{0EAFF9D1-353D-4388-81E6-3E0E3A4EB8D7}" srcOrd="2" destOrd="0" parTransId="{945FE255-D71E-4326-B6CB-0F0444AFFBEB}" sibTransId="{65E8F66D-5A91-4910-8FA4-3EF7292ECDE8}"/>
    <dgm:cxn modelId="{99E75C39-A326-448C-A7D6-0D4DE8DDFAAF}" type="presOf" srcId="{0EAFF9D1-353D-4388-81E6-3E0E3A4EB8D7}" destId="{F7A1416D-B6AA-4E03-ABDB-78FB809FC8A7}" srcOrd="0" destOrd="0" presId="urn:microsoft.com/office/officeart/2005/8/layout/default"/>
    <dgm:cxn modelId="{3F6A93B8-0F81-4F46-A4F5-75E49249CFA3}" type="presOf" srcId="{0A247346-E915-414E-BA5A-60E780127EFB}" destId="{22D773E8-7D7F-49D7-8F1A-29D17D715847}" srcOrd="0" destOrd="0" presId="urn:microsoft.com/office/officeart/2005/8/layout/default"/>
    <dgm:cxn modelId="{2001717F-3BB0-46C8-B2FE-3283CB281BBE}" type="presOf" srcId="{A954D6D9-9596-443D-8A04-5F10CE542A4C}" destId="{1613AFFE-E685-4828-9B78-3A2011DDC8F6}" srcOrd="0" destOrd="0" presId="urn:microsoft.com/office/officeart/2005/8/layout/default"/>
    <dgm:cxn modelId="{9B667DFB-0BC1-4B0F-BAC7-F52370A38475}" srcId="{A0335E3C-28EC-4C95-858F-9C78AE17B1DA}" destId="{0A247346-E915-414E-BA5A-60E780127EFB}" srcOrd="0" destOrd="0" parTransId="{F8D06985-4C73-41EA-BB98-8B5AE339DD93}" sibTransId="{19B0D080-5F63-48BA-BE2B-1C4AD10E785F}"/>
    <dgm:cxn modelId="{7E2F945D-A53C-4309-AA4E-2556553CE7C4}" type="presParOf" srcId="{A855FBAA-87F9-40FC-BFDD-49130F0D5D58}" destId="{22D773E8-7D7F-49D7-8F1A-29D17D715847}" srcOrd="0" destOrd="0" presId="urn:microsoft.com/office/officeart/2005/8/layout/default"/>
    <dgm:cxn modelId="{C1913D53-4168-47C5-A3CE-E768916D1867}" type="presParOf" srcId="{A855FBAA-87F9-40FC-BFDD-49130F0D5D58}" destId="{EE2753B3-FFCB-4CDE-A4C4-51C2DA03EBE1}" srcOrd="1" destOrd="0" presId="urn:microsoft.com/office/officeart/2005/8/layout/default"/>
    <dgm:cxn modelId="{003806FD-5A8A-4E29-8C7F-1A7531ED3BF0}" type="presParOf" srcId="{A855FBAA-87F9-40FC-BFDD-49130F0D5D58}" destId="{9A48DBBB-01B6-4E33-BBDF-084FD8113193}" srcOrd="2" destOrd="0" presId="urn:microsoft.com/office/officeart/2005/8/layout/default"/>
    <dgm:cxn modelId="{897FAA63-2858-42F1-B6FA-AB1C9A2CBD71}" type="presParOf" srcId="{A855FBAA-87F9-40FC-BFDD-49130F0D5D58}" destId="{0D0D3486-1B03-432B-B87E-5F8A684D6E69}" srcOrd="3" destOrd="0" presId="urn:microsoft.com/office/officeart/2005/8/layout/default"/>
    <dgm:cxn modelId="{CE64DED6-5F7B-42D5-A3AE-0D8842575352}" type="presParOf" srcId="{A855FBAA-87F9-40FC-BFDD-49130F0D5D58}" destId="{F7A1416D-B6AA-4E03-ABDB-78FB809FC8A7}" srcOrd="4" destOrd="0" presId="urn:microsoft.com/office/officeart/2005/8/layout/default"/>
    <dgm:cxn modelId="{7B60C6A9-8A15-43C9-BCE5-020FA35C8807}" type="presParOf" srcId="{A855FBAA-87F9-40FC-BFDD-49130F0D5D58}" destId="{1663B0C0-1B7D-41A1-BC8D-137E0DD1C6DB}" srcOrd="5" destOrd="0" presId="urn:microsoft.com/office/officeart/2005/8/layout/default"/>
    <dgm:cxn modelId="{ADFDC025-F267-461A-B6D1-6D62A4E0F8BE}" type="presParOf" srcId="{A855FBAA-87F9-40FC-BFDD-49130F0D5D58}" destId="{1613AFFE-E685-4828-9B78-3A2011DDC8F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773E8-7D7F-49D7-8F1A-29D17D715847}">
      <dsp:nvSpPr>
        <dsp:cNvPr id="0" name=""/>
        <dsp:cNvSpPr/>
      </dsp:nvSpPr>
      <dsp:spPr>
        <a:xfrm>
          <a:off x="2143" y="429736"/>
          <a:ext cx="1700212" cy="10201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Lyubomir Korukov (sportsman)</a:t>
          </a:r>
          <a:endParaRPr lang="bg-BG" sz="1600" kern="1200" dirty="0"/>
        </a:p>
      </dsp:txBody>
      <dsp:txXfrm>
        <a:off x="2143" y="429736"/>
        <a:ext cx="1700212" cy="1020127"/>
      </dsp:txXfrm>
    </dsp:sp>
    <dsp:sp modelId="{9A48DBBB-01B6-4E33-BBDF-084FD8113193}">
      <dsp:nvSpPr>
        <dsp:cNvPr id="0" name=""/>
        <dsp:cNvSpPr/>
      </dsp:nvSpPr>
      <dsp:spPr>
        <a:xfrm>
          <a:off x="1872376" y="429736"/>
          <a:ext cx="1700212" cy="10201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Ivaylo Iliev (Ivaylo.Il)</a:t>
          </a:r>
          <a:endParaRPr lang="bg-BG" sz="1600" kern="1200" dirty="0"/>
        </a:p>
      </dsp:txBody>
      <dsp:txXfrm>
        <a:off x="1872376" y="429736"/>
        <a:ext cx="1700212" cy="1020127"/>
      </dsp:txXfrm>
    </dsp:sp>
    <dsp:sp modelId="{F7A1416D-B6AA-4E03-ABDB-78FB809FC8A7}">
      <dsp:nvSpPr>
        <dsp:cNvPr id="0" name=""/>
        <dsp:cNvSpPr/>
      </dsp:nvSpPr>
      <dsp:spPr>
        <a:xfrm>
          <a:off x="3742610" y="429736"/>
          <a:ext cx="1700212" cy="10201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Stanislav Dimitrov (StanDimitroff)</a:t>
          </a:r>
          <a:endParaRPr lang="bg-BG" sz="1600" kern="1200" dirty="0"/>
        </a:p>
      </dsp:txBody>
      <dsp:txXfrm>
        <a:off x="3742610" y="429736"/>
        <a:ext cx="1700212" cy="1020127"/>
      </dsp:txXfrm>
    </dsp:sp>
    <dsp:sp modelId="{1613AFFE-E685-4828-9B78-3A2011DDC8F6}">
      <dsp:nvSpPr>
        <dsp:cNvPr id="0" name=""/>
        <dsp:cNvSpPr/>
      </dsp:nvSpPr>
      <dsp:spPr>
        <a:xfrm>
          <a:off x="5612844" y="429736"/>
          <a:ext cx="1700212" cy="10201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Desislav Delchev (Desso)</a:t>
          </a:r>
          <a:endParaRPr lang="bg-BG" sz="1600" kern="1200" dirty="0"/>
        </a:p>
      </dsp:txBody>
      <dsp:txXfrm>
        <a:off x="5612844" y="429736"/>
        <a:ext cx="1700212" cy="1020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C18CD-491D-4D70-8C2B-DA3369736783}" type="datetimeFigureOut">
              <a:rPr lang="bg-BG" smtClean="0"/>
              <a:t>22.5.2014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22C98-0273-4CAA-8A22-320FF79528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596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122C-201E-4882-ADD2-94D376CA3719}" type="datetimeFigureOut">
              <a:rPr lang="bg-BG" smtClean="0"/>
              <a:t>22.5.2014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F249-2490-456C-8064-2CC39930A06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122C-201E-4882-ADD2-94D376CA3719}" type="datetimeFigureOut">
              <a:rPr lang="bg-BG" smtClean="0"/>
              <a:t>22.5.2014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F249-2490-456C-8064-2CC39930A06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122C-201E-4882-ADD2-94D376CA3719}" type="datetimeFigureOut">
              <a:rPr lang="bg-BG" smtClean="0"/>
              <a:t>22.5.2014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F249-2490-456C-8064-2CC39930A06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122C-201E-4882-ADD2-94D376CA3719}" type="datetimeFigureOut">
              <a:rPr lang="bg-BG" smtClean="0"/>
              <a:t>22.5.2014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F249-2490-456C-8064-2CC39930A06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122C-201E-4882-ADD2-94D376CA3719}" type="datetimeFigureOut">
              <a:rPr lang="bg-BG" smtClean="0"/>
              <a:t>22.5.2014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F249-2490-456C-8064-2CC39930A06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122C-201E-4882-ADD2-94D376CA3719}" type="datetimeFigureOut">
              <a:rPr lang="bg-BG" smtClean="0"/>
              <a:t>22.5.2014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F249-2490-456C-8064-2CC39930A064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122C-201E-4882-ADD2-94D376CA3719}" type="datetimeFigureOut">
              <a:rPr lang="bg-BG" smtClean="0"/>
              <a:t>22.5.2014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F249-2490-456C-8064-2CC39930A06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122C-201E-4882-ADD2-94D376CA3719}" type="datetimeFigureOut">
              <a:rPr lang="bg-BG" smtClean="0"/>
              <a:t>22.5.2014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F249-2490-456C-8064-2CC39930A06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122C-201E-4882-ADD2-94D376CA3719}" type="datetimeFigureOut">
              <a:rPr lang="bg-BG" smtClean="0"/>
              <a:t>22.5.2014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F249-2490-456C-8064-2CC39930A06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122C-201E-4882-ADD2-94D376CA3719}" type="datetimeFigureOut">
              <a:rPr lang="bg-BG" smtClean="0"/>
              <a:t>22.5.2014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8F249-2490-456C-8064-2CC39930A06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122C-201E-4882-ADD2-94D376CA3719}" type="datetimeFigureOut">
              <a:rPr lang="bg-BG" smtClean="0"/>
              <a:t>22.5.2014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F249-2490-456C-8064-2CC39930A064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370122C-201E-4882-ADD2-94D376CA3719}" type="datetimeFigureOut">
              <a:rPr lang="bg-BG" smtClean="0"/>
              <a:t>22.5.2014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E58F249-2490-456C-8064-2CC39930A064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Java Basics - May </a:t>
            </a:r>
            <a:r>
              <a:rPr lang="bg-BG" dirty="0" smtClean="0">
                <a:solidFill>
                  <a:srgbClr val="FFC000"/>
                </a:solidFill>
              </a:rPr>
              <a:t>2014 </a:t>
            </a:r>
            <a:r>
              <a:rPr lang="en-US" dirty="0" smtClean="0">
                <a:solidFill>
                  <a:srgbClr val="FFC000"/>
                </a:solidFill>
              </a:rPr>
              <a:t>- Teamwork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TEAM "KALARBA"</a:t>
            </a:r>
            <a:endParaRPr lang="bg-BG" dirty="0">
              <a:solidFill>
                <a:srgbClr val="FFC000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447800" y="3581400"/>
            <a:ext cx="6400800" cy="8382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 team members:</a:t>
            </a:r>
            <a:endParaRPr lang="bg-BG" dirty="0">
              <a:solidFill>
                <a:schemeClr val="accent1"/>
              </a:solidFill>
            </a:endParaRPr>
          </a:p>
        </p:txBody>
      </p:sp>
      <p:graphicFrame>
        <p:nvGraphicFramePr>
          <p:cNvPr id="12" name="Диаграма 11"/>
          <p:cNvGraphicFramePr/>
          <p:nvPr>
            <p:extLst>
              <p:ext uri="{D42A27DB-BD31-4B8C-83A1-F6EECF244321}">
                <p14:modId xmlns:p14="http://schemas.microsoft.com/office/powerpoint/2010/main" val="1196137870"/>
              </p:ext>
            </p:extLst>
          </p:nvPr>
        </p:nvGraphicFramePr>
        <p:xfrm>
          <a:off x="990600" y="4114800"/>
          <a:ext cx="7315200" cy="187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4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1269823" y="652437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Project: Creating a Memory Cards Game</a:t>
            </a:r>
            <a:endParaRPr lang="bg-BG" sz="2800" dirty="0">
              <a:solidFill>
                <a:srgbClr val="FFC000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762000" y="1448153"/>
            <a:ext cx="7671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Purpose: to make a Java-based game and to work as a team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reated a memory cards game and used  the following tool and technologies:</a:t>
            </a:r>
          </a:p>
          <a:p>
            <a:endParaRPr lang="en-US" dirty="0" smtClean="0"/>
          </a:p>
          <a:p>
            <a:r>
              <a:rPr lang="en-US" dirty="0" smtClean="0"/>
              <a:t>Java 8</a:t>
            </a:r>
          </a:p>
          <a:p>
            <a:r>
              <a:rPr lang="en-US" dirty="0" smtClean="0"/>
              <a:t>Eclipse SDK</a:t>
            </a:r>
            <a:endParaRPr lang="en-US" dirty="0"/>
          </a:p>
          <a:p>
            <a:r>
              <a:rPr lang="en-US" dirty="0" smtClean="0"/>
              <a:t>Java GUI libraries: Swing , AWT</a:t>
            </a:r>
          </a:p>
          <a:p>
            <a:r>
              <a:rPr lang="en-US" dirty="0" smtClean="0"/>
              <a:t>GitHub and </a:t>
            </a:r>
            <a:r>
              <a:rPr lang="en-US" dirty="0" err="1" smtClean="0"/>
              <a:t>Pastebin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to play the game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The object of the game is to guess all matching pairs of pictures.</a:t>
            </a:r>
          </a:p>
          <a:p>
            <a:r>
              <a:rPr lang="en-US" dirty="0" smtClean="0"/>
              <a:t>The player turns over 2 cards and if they match they stay face up. If they</a:t>
            </a:r>
          </a:p>
          <a:p>
            <a:r>
              <a:rPr lang="en-US" dirty="0"/>
              <a:t>d</a:t>
            </a:r>
            <a:r>
              <a:rPr lang="en-US" dirty="0" smtClean="0"/>
              <a:t>o not match they are turned face down again and the player can try again.</a:t>
            </a:r>
          </a:p>
          <a:p>
            <a:r>
              <a:rPr lang="en-US" dirty="0" smtClean="0"/>
              <a:t>The maximum score is 80 points – 10 points per pair. The goal is to win the</a:t>
            </a:r>
          </a:p>
          <a:p>
            <a:r>
              <a:rPr lang="en-US" dirty="0" smtClean="0"/>
              <a:t>game with as less attempts as you can.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81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447800"/>
            <a:ext cx="568642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авоъгълник 3"/>
          <p:cNvSpPr/>
          <p:nvPr/>
        </p:nvSpPr>
        <p:spPr>
          <a:xfrm>
            <a:off x="1676400" y="533400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Screen capture</a:t>
            </a:r>
            <a:endParaRPr lang="bg-BG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1676400" y="1143000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Everyone contributed</a:t>
            </a:r>
            <a:endParaRPr lang="bg-BG" sz="2800" dirty="0">
              <a:solidFill>
                <a:srgbClr val="FFC000"/>
              </a:solidFill>
            </a:endParaRPr>
          </a:p>
        </p:txBody>
      </p:sp>
      <p:sp>
        <p:nvSpPr>
          <p:cNvPr id="7" name="Правоъгълник 6"/>
          <p:cNvSpPr/>
          <p:nvPr/>
        </p:nvSpPr>
        <p:spPr>
          <a:xfrm>
            <a:off x="1676400" y="2209800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Lyubomir Korukov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Ivaylo Iliev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Stanislav Dimitrov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Desislav Delchev</a:t>
            </a:r>
            <a:r>
              <a:rPr lang="en-US" b="1" dirty="0" smtClean="0"/>
              <a:t> 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8" name="Бутон: напред или следващ 7">
            <a:hlinkClick r:id="" action="ppaction://noaction" highlightClick="1">
              <a:snd r:embed="rId2" name="drumroll.wav"/>
            </a:hlinkClick>
          </p:cNvPr>
          <p:cNvSpPr/>
          <p:nvPr/>
        </p:nvSpPr>
        <p:spPr>
          <a:xfrm>
            <a:off x="990600" y="5334000"/>
            <a:ext cx="685800" cy="685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Бутон: напред или следващ 8">
            <a:hlinkClick r:id="" action="ppaction://noaction" highlightClick="1">
              <a:snd r:embed="rId2" name="drumroll.wav"/>
            </a:hlinkClick>
          </p:cNvPr>
          <p:cNvSpPr/>
          <p:nvPr/>
        </p:nvSpPr>
        <p:spPr>
          <a:xfrm>
            <a:off x="990600" y="4267200"/>
            <a:ext cx="685800" cy="685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Бутон: напред или следващ 9">
            <a:hlinkClick r:id="" action="ppaction://noaction" highlightClick="1">
              <a:snd r:embed="rId2" name="drumroll.wav"/>
            </a:hlinkClick>
          </p:cNvPr>
          <p:cNvSpPr/>
          <p:nvPr/>
        </p:nvSpPr>
        <p:spPr>
          <a:xfrm>
            <a:off x="990600" y="3124200"/>
            <a:ext cx="685800" cy="685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Бутон: напред или следващ 10">
            <a:hlinkClick r:id="" action="ppaction://noaction" highlightClick="1">
              <a:snd r:embed="rId2" name="drumroll.wav"/>
            </a:hlinkClick>
          </p:cNvPr>
          <p:cNvSpPr/>
          <p:nvPr/>
        </p:nvSpPr>
        <p:spPr>
          <a:xfrm>
            <a:off x="969818" y="2057400"/>
            <a:ext cx="685800" cy="685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26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107</TotalTime>
  <Words>170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Java Basics - May 2014 - Teamwork TEAM "KALARBA"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- May 2014 - Teamwork TEAM "KALARBA"</dc:title>
  <dc:creator>elli</dc:creator>
  <cp:lastModifiedBy>Ivaylo.Il</cp:lastModifiedBy>
  <cp:revision>17</cp:revision>
  <dcterms:created xsi:type="dcterms:W3CDTF">2014-05-21T15:43:48Z</dcterms:created>
  <dcterms:modified xsi:type="dcterms:W3CDTF">2014-05-22T12:55:40Z</dcterms:modified>
</cp:coreProperties>
</file>