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30" d="100"/>
          <a:sy n="13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F4BB-BBF5-4364-8D73-6F725460D1F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482C-5CD4-45A1-9B36-23C471CA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D82DA0-9068-468C-9EEC-C59EC8FD7715}"/>
              </a:ext>
            </a:extLst>
          </p:cNvPr>
          <p:cNvSpPr/>
          <p:nvPr/>
        </p:nvSpPr>
        <p:spPr>
          <a:xfrm>
            <a:off x="2605444" y="2883386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147A9-C4C9-41F5-8622-3626278D7620}"/>
              </a:ext>
            </a:extLst>
          </p:cNvPr>
          <p:cNvSpPr/>
          <p:nvPr/>
        </p:nvSpPr>
        <p:spPr>
          <a:xfrm>
            <a:off x="2505336" y="3597311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664F2-6D00-4BA8-B84E-EFBFBDB91636}"/>
              </a:ext>
            </a:extLst>
          </p:cNvPr>
          <p:cNvSpPr/>
          <p:nvPr/>
        </p:nvSpPr>
        <p:spPr>
          <a:xfrm>
            <a:off x="3699607" y="3531729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318150-1723-4609-8DEB-E84F82E96930}"/>
              </a:ext>
            </a:extLst>
          </p:cNvPr>
          <p:cNvSpPr/>
          <p:nvPr/>
        </p:nvSpPr>
        <p:spPr>
          <a:xfrm>
            <a:off x="4314603" y="3565071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D2713F2-EC31-44EF-92FC-1E87DCCA5B7B}"/>
              </a:ext>
            </a:extLst>
          </p:cNvPr>
          <p:cNvSpPr/>
          <p:nvPr/>
        </p:nvSpPr>
        <p:spPr>
          <a:xfrm>
            <a:off x="3100462" y="3555544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7485A-CCFF-4F60-A1C9-C532BF02084A}"/>
              </a:ext>
            </a:extLst>
          </p:cNvPr>
          <p:cNvSpPr/>
          <p:nvPr/>
        </p:nvSpPr>
        <p:spPr>
          <a:xfrm>
            <a:off x="3750481" y="2829833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30BCDC-F681-413E-899E-4DF462B1DD73}"/>
              </a:ext>
            </a:extLst>
          </p:cNvPr>
          <p:cNvSpPr/>
          <p:nvPr/>
        </p:nvSpPr>
        <p:spPr>
          <a:xfrm>
            <a:off x="3189433" y="2815548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E55D6-3410-4559-95B0-6A65EA65FE8D}"/>
              </a:ext>
            </a:extLst>
          </p:cNvPr>
          <p:cNvSpPr/>
          <p:nvPr/>
        </p:nvSpPr>
        <p:spPr>
          <a:xfrm>
            <a:off x="2538773" y="2945305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AEFE7-4821-4486-9BCB-CE72CAECFC19}"/>
              </a:ext>
            </a:extLst>
          </p:cNvPr>
          <p:cNvSpPr/>
          <p:nvPr/>
        </p:nvSpPr>
        <p:spPr>
          <a:xfrm>
            <a:off x="2465713" y="3014490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9F86B6A-A3BE-423C-82FB-903A95907EA7}"/>
              </a:ext>
            </a:extLst>
          </p:cNvPr>
          <p:cNvSpPr/>
          <p:nvPr/>
        </p:nvSpPr>
        <p:spPr>
          <a:xfrm>
            <a:off x="3094179" y="2882226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D7EF43-4CC2-47D2-9110-B1C08848F628}"/>
              </a:ext>
            </a:extLst>
          </p:cNvPr>
          <p:cNvSpPr/>
          <p:nvPr/>
        </p:nvSpPr>
        <p:spPr>
          <a:xfrm>
            <a:off x="3008443" y="2953661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60FD1-9F9D-473B-B6F9-FE1DA0200FD2}"/>
              </a:ext>
            </a:extLst>
          </p:cNvPr>
          <p:cNvSpPr/>
          <p:nvPr/>
        </p:nvSpPr>
        <p:spPr>
          <a:xfrm>
            <a:off x="3688562" y="2910796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DE8BBE-7D72-4A8B-8026-E9AB3C2BE9B0}"/>
              </a:ext>
            </a:extLst>
          </p:cNvPr>
          <p:cNvSpPr/>
          <p:nvPr/>
        </p:nvSpPr>
        <p:spPr>
          <a:xfrm>
            <a:off x="3626643" y="2996520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A4C2170-B0F2-4846-BC4C-2950D98B24BA}"/>
              </a:ext>
            </a:extLst>
          </p:cNvPr>
          <p:cNvSpPr/>
          <p:nvPr/>
        </p:nvSpPr>
        <p:spPr>
          <a:xfrm>
            <a:off x="4395567" y="2867262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6D858-D97F-405A-B576-DBF94150C178}"/>
              </a:ext>
            </a:extLst>
          </p:cNvPr>
          <p:cNvSpPr/>
          <p:nvPr/>
        </p:nvSpPr>
        <p:spPr>
          <a:xfrm>
            <a:off x="4328887" y="2943460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9B03D3-34EB-4570-A2BB-530E9676B52C}"/>
              </a:ext>
            </a:extLst>
          </p:cNvPr>
          <p:cNvSpPr/>
          <p:nvPr/>
        </p:nvSpPr>
        <p:spPr>
          <a:xfrm>
            <a:off x="4233133" y="3039004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4425CA-9543-4AA6-BE40-A756B113E330}"/>
              </a:ext>
            </a:extLst>
          </p:cNvPr>
          <p:cNvCxnSpPr/>
          <p:nvPr/>
        </p:nvCxnSpPr>
        <p:spPr>
          <a:xfrm>
            <a:off x="2393388" y="2575284"/>
            <a:ext cx="239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60811-D861-41E0-AC6F-C4996804DAC0}"/>
              </a:ext>
            </a:extLst>
          </p:cNvPr>
          <p:cNvSpPr>
            <a:spLocks noChangeAspect="1"/>
          </p:cNvSpPr>
          <p:nvPr/>
        </p:nvSpPr>
        <p:spPr>
          <a:xfrm>
            <a:off x="2880432" y="2485116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AA193F-76A5-4700-9AB1-128CE41BD6F5}"/>
              </a:ext>
            </a:extLst>
          </p:cNvPr>
          <p:cNvSpPr>
            <a:spLocks noChangeAspect="1"/>
          </p:cNvSpPr>
          <p:nvPr/>
        </p:nvSpPr>
        <p:spPr>
          <a:xfrm>
            <a:off x="2458037" y="2473251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517956-6246-437C-AE08-D8600A4129A3}"/>
              </a:ext>
            </a:extLst>
          </p:cNvPr>
          <p:cNvSpPr>
            <a:spLocks noChangeAspect="1"/>
          </p:cNvSpPr>
          <p:nvPr/>
        </p:nvSpPr>
        <p:spPr>
          <a:xfrm>
            <a:off x="2680993" y="2477613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BAA9934-44C4-464C-BF2D-4564D66BD136}"/>
              </a:ext>
            </a:extLst>
          </p:cNvPr>
          <p:cNvSpPr>
            <a:spLocks noChangeAspect="1"/>
          </p:cNvSpPr>
          <p:nvPr/>
        </p:nvSpPr>
        <p:spPr>
          <a:xfrm>
            <a:off x="3079888" y="2448978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09923-B609-41C7-A8A5-137F8646CFA6}"/>
              </a:ext>
            </a:extLst>
          </p:cNvPr>
          <p:cNvSpPr>
            <a:spLocks noChangeAspect="1"/>
          </p:cNvSpPr>
          <p:nvPr/>
        </p:nvSpPr>
        <p:spPr>
          <a:xfrm>
            <a:off x="3323780" y="2485116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E4295B-0216-442D-B1E5-E1B0EF82BD0F}"/>
              </a:ext>
            </a:extLst>
          </p:cNvPr>
          <p:cNvSpPr>
            <a:spLocks noChangeAspect="1"/>
          </p:cNvSpPr>
          <p:nvPr/>
        </p:nvSpPr>
        <p:spPr>
          <a:xfrm>
            <a:off x="3515835" y="2476010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1210EC-FA34-477D-9ACA-64DA120CE24B}"/>
              </a:ext>
            </a:extLst>
          </p:cNvPr>
          <p:cNvSpPr>
            <a:spLocks noChangeAspect="1"/>
          </p:cNvSpPr>
          <p:nvPr/>
        </p:nvSpPr>
        <p:spPr>
          <a:xfrm>
            <a:off x="3752207" y="2473251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4E60DC-23F7-447E-AB44-17BFDB9142B4}"/>
              </a:ext>
            </a:extLst>
          </p:cNvPr>
          <p:cNvSpPr>
            <a:spLocks noChangeAspect="1"/>
          </p:cNvSpPr>
          <p:nvPr/>
        </p:nvSpPr>
        <p:spPr>
          <a:xfrm>
            <a:off x="3968359" y="2467047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4A93EF-DD33-43F0-B251-00706F4E2AFA}"/>
              </a:ext>
            </a:extLst>
          </p:cNvPr>
          <p:cNvSpPr>
            <a:spLocks noChangeAspect="1"/>
          </p:cNvSpPr>
          <p:nvPr/>
        </p:nvSpPr>
        <p:spPr>
          <a:xfrm>
            <a:off x="4216214" y="2488178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868855-F358-4513-9C5A-013D8879A679}"/>
              </a:ext>
            </a:extLst>
          </p:cNvPr>
          <p:cNvSpPr>
            <a:spLocks noChangeAspect="1"/>
          </p:cNvSpPr>
          <p:nvPr/>
        </p:nvSpPr>
        <p:spPr>
          <a:xfrm>
            <a:off x="4420883" y="2484583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97547-7D5F-44EC-BE79-5A016C15D770}"/>
              </a:ext>
            </a:extLst>
          </p:cNvPr>
          <p:cNvCxnSpPr/>
          <p:nvPr/>
        </p:nvCxnSpPr>
        <p:spPr>
          <a:xfrm>
            <a:off x="2388621" y="2346677"/>
            <a:ext cx="239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6797D-6DC5-4CB7-8861-B2AF96C1F661}"/>
              </a:ext>
            </a:extLst>
          </p:cNvPr>
          <p:cNvSpPr>
            <a:spLocks noChangeAspect="1"/>
          </p:cNvSpPr>
          <p:nvPr/>
        </p:nvSpPr>
        <p:spPr>
          <a:xfrm>
            <a:off x="2875665" y="2256509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6DA3592-9DE0-428D-9FAC-D78E018A6DFA}"/>
              </a:ext>
            </a:extLst>
          </p:cNvPr>
          <p:cNvSpPr>
            <a:spLocks noChangeAspect="1"/>
          </p:cNvSpPr>
          <p:nvPr/>
        </p:nvSpPr>
        <p:spPr>
          <a:xfrm>
            <a:off x="2477922" y="2253737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005EB39-EE65-400E-9B31-0B9561AFAFD8}"/>
              </a:ext>
            </a:extLst>
          </p:cNvPr>
          <p:cNvSpPr>
            <a:spLocks noChangeAspect="1"/>
          </p:cNvSpPr>
          <p:nvPr/>
        </p:nvSpPr>
        <p:spPr>
          <a:xfrm>
            <a:off x="3075121" y="2220371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00698C-F507-4DAB-B6EB-87181CB0E868}"/>
              </a:ext>
            </a:extLst>
          </p:cNvPr>
          <p:cNvSpPr>
            <a:spLocks noChangeAspect="1"/>
          </p:cNvSpPr>
          <p:nvPr/>
        </p:nvSpPr>
        <p:spPr>
          <a:xfrm>
            <a:off x="2672165" y="2256509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061A18-4C9D-4676-93F4-589D876DD8F5}"/>
              </a:ext>
            </a:extLst>
          </p:cNvPr>
          <p:cNvSpPr>
            <a:spLocks noChangeAspect="1"/>
          </p:cNvSpPr>
          <p:nvPr/>
        </p:nvSpPr>
        <p:spPr>
          <a:xfrm>
            <a:off x="3972889" y="2241914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DA5A0D-6C95-4B22-946F-34E1BA7CCD0C}"/>
              </a:ext>
            </a:extLst>
          </p:cNvPr>
          <p:cNvSpPr>
            <a:spLocks noChangeAspect="1"/>
          </p:cNvSpPr>
          <p:nvPr/>
        </p:nvSpPr>
        <p:spPr>
          <a:xfrm>
            <a:off x="3747440" y="2244644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5E66E97-2642-4DE0-8E9B-B569A9EE0BE6}"/>
              </a:ext>
            </a:extLst>
          </p:cNvPr>
          <p:cNvSpPr>
            <a:spLocks noChangeAspect="1"/>
          </p:cNvSpPr>
          <p:nvPr/>
        </p:nvSpPr>
        <p:spPr>
          <a:xfrm>
            <a:off x="4195992" y="2239773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4AA1FAB-45EA-4B1D-B43A-CADE0FC4112D}"/>
              </a:ext>
            </a:extLst>
          </p:cNvPr>
          <p:cNvSpPr>
            <a:spLocks noChangeAspect="1"/>
          </p:cNvSpPr>
          <p:nvPr/>
        </p:nvSpPr>
        <p:spPr>
          <a:xfrm>
            <a:off x="3318612" y="2254615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9FAC64-BF1D-423C-B838-02FFB97D91A0}"/>
              </a:ext>
            </a:extLst>
          </p:cNvPr>
          <p:cNvSpPr>
            <a:spLocks noChangeAspect="1"/>
          </p:cNvSpPr>
          <p:nvPr/>
        </p:nvSpPr>
        <p:spPr>
          <a:xfrm>
            <a:off x="3523281" y="2251020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093F97-A2FD-477C-BC93-95DF62DAF021}"/>
              </a:ext>
            </a:extLst>
          </p:cNvPr>
          <p:cNvSpPr txBox="1"/>
          <p:nvPr/>
        </p:nvSpPr>
        <p:spPr>
          <a:xfrm>
            <a:off x="2597205" y="2945010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2C09E-F73E-4024-B6B6-8581CF18A83F}"/>
              </a:ext>
            </a:extLst>
          </p:cNvPr>
          <p:cNvSpPr txBox="1"/>
          <p:nvPr/>
        </p:nvSpPr>
        <p:spPr>
          <a:xfrm>
            <a:off x="3073700" y="2953661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083FAB-38CB-4D8F-9072-1B17E298B13E}"/>
              </a:ext>
            </a:extLst>
          </p:cNvPr>
          <p:cNvSpPr txBox="1"/>
          <p:nvPr/>
        </p:nvSpPr>
        <p:spPr>
          <a:xfrm>
            <a:off x="3703089" y="291589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953897-2607-4AD2-BA6D-BCFAF3EB790E}"/>
              </a:ext>
            </a:extLst>
          </p:cNvPr>
          <p:cNvSpPr txBox="1"/>
          <p:nvPr/>
        </p:nvSpPr>
        <p:spPr>
          <a:xfrm>
            <a:off x="4345096" y="2966901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B1573E-37F3-4F46-AE55-7C1FCA724ED9}"/>
              </a:ext>
            </a:extLst>
          </p:cNvPr>
          <p:cNvSpPr txBox="1"/>
          <p:nvPr/>
        </p:nvSpPr>
        <p:spPr>
          <a:xfrm>
            <a:off x="2687007" y="288506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33B827-3FD8-4916-8982-9FDBCE028959}"/>
              </a:ext>
            </a:extLst>
          </p:cNvPr>
          <p:cNvSpPr txBox="1"/>
          <p:nvPr/>
        </p:nvSpPr>
        <p:spPr>
          <a:xfrm>
            <a:off x="3172320" y="287340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96F36C-9B65-48EA-B660-BE8DCAE18512}"/>
              </a:ext>
            </a:extLst>
          </p:cNvPr>
          <p:cNvSpPr txBox="1"/>
          <p:nvPr/>
        </p:nvSpPr>
        <p:spPr>
          <a:xfrm>
            <a:off x="3790474" y="284285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37523-8B1F-49A1-88E2-549306C30E1B}"/>
              </a:ext>
            </a:extLst>
          </p:cNvPr>
          <p:cNvSpPr txBox="1"/>
          <p:nvPr/>
        </p:nvSpPr>
        <p:spPr>
          <a:xfrm>
            <a:off x="4449341" y="28795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1B6EBB-9B60-4144-9463-8FF72709C439}"/>
              </a:ext>
            </a:extLst>
          </p:cNvPr>
          <p:cNvSpPr txBox="1"/>
          <p:nvPr/>
        </p:nvSpPr>
        <p:spPr>
          <a:xfrm>
            <a:off x="2767879" y="279486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EFE38-7571-4485-A2AF-146B64CC6A1C}"/>
              </a:ext>
            </a:extLst>
          </p:cNvPr>
          <p:cNvSpPr txBox="1"/>
          <p:nvPr/>
        </p:nvSpPr>
        <p:spPr>
          <a:xfrm>
            <a:off x="3262416" y="2785740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CA4D07-62AB-4352-9E51-A50713E13CDB}"/>
              </a:ext>
            </a:extLst>
          </p:cNvPr>
          <p:cNvSpPr txBox="1"/>
          <p:nvPr/>
        </p:nvSpPr>
        <p:spPr>
          <a:xfrm>
            <a:off x="3852943" y="2743787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AE00EF-A0F4-4495-A272-E81AC5A7E3AC}"/>
              </a:ext>
            </a:extLst>
          </p:cNvPr>
          <p:cNvSpPr txBox="1"/>
          <p:nvPr/>
        </p:nvSpPr>
        <p:spPr>
          <a:xfrm>
            <a:off x="4531130" y="2780766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A508533-C5FE-4874-932A-A03B7FC0DE52}"/>
              </a:ext>
            </a:extLst>
          </p:cNvPr>
          <p:cNvSpPr>
            <a:spLocks noChangeAspect="1"/>
          </p:cNvSpPr>
          <p:nvPr/>
        </p:nvSpPr>
        <p:spPr>
          <a:xfrm>
            <a:off x="4424694" y="2237719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16020CE-02ED-47F9-8BAE-C5777163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32" y="1419432"/>
            <a:ext cx="288948" cy="382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FCC369-36B8-4D51-9E19-A94898343AAF}"/>
              </a:ext>
            </a:extLst>
          </p:cNvPr>
          <p:cNvSpPr txBox="1"/>
          <p:nvPr/>
        </p:nvSpPr>
        <p:spPr>
          <a:xfrm>
            <a:off x="2415093" y="1759855"/>
            <a:ext cx="45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Oral</a:t>
            </a:r>
            <a:br>
              <a:rPr lang="en-US" sz="800" dirty="0"/>
            </a:br>
            <a:r>
              <a:rPr lang="en-US" sz="800" dirty="0"/>
              <a:t>Poetry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61D3ED0-76C9-4D9B-B59D-08A8D9C9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8" y="1420433"/>
            <a:ext cx="391611" cy="3871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916C455-6E5A-4636-903A-564B436DDF56}"/>
              </a:ext>
            </a:extLst>
          </p:cNvPr>
          <p:cNvSpPr txBox="1"/>
          <p:nvPr/>
        </p:nvSpPr>
        <p:spPr>
          <a:xfrm>
            <a:off x="2851041" y="1764157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Rhetorical</a:t>
            </a:r>
          </a:p>
          <a:p>
            <a:pPr algn="ctr"/>
            <a:r>
              <a:rPr lang="en-US" sz="800" dirty="0"/>
              <a:t>Discourse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1BDBA2-01F9-4F65-B504-5E50821C269B}"/>
              </a:ext>
            </a:extLst>
          </p:cNvPr>
          <p:cNvSpPr txBox="1"/>
          <p:nvPr/>
        </p:nvSpPr>
        <p:spPr>
          <a:xfrm>
            <a:off x="3458818" y="1758443"/>
            <a:ext cx="69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Topic-based</a:t>
            </a:r>
          </a:p>
          <a:p>
            <a:pPr algn="ctr"/>
            <a:r>
              <a:rPr lang="en-US" sz="800" dirty="0"/>
              <a:t>Tech Comm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AFF6D80-96F9-4CA8-9622-6BDDEBAC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32" y="1584968"/>
            <a:ext cx="484651" cy="18543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D10A060-D317-4AC4-B3D4-9065680D65D6}"/>
              </a:ext>
            </a:extLst>
          </p:cNvPr>
          <p:cNvSpPr txBox="1"/>
          <p:nvPr/>
        </p:nvSpPr>
        <p:spPr>
          <a:xfrm>
            <a:off x="3595891" y="1402808"/>
            <a:ext cx="484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XML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4AA724-F614-40C5-9BA6-80DBE1E87AE5}"/>
              </a:ext>
            </a:extLst>
          </p:cNvPr>
          <p:cNvSpPr/>
          <p:nvPr/>
        </p:nvSpPr>
        <p:spPr>
          <a:xfrm>
            <a:off x="3550086" y="1461525"/>
            <a:ext cx="504722" cy="34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22472E1-927F-4684-A994-5DB9BD5BE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25" y="1457168"/>
            <a:ext cx="504358" cy="33623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281BAB4-BBB1-4DA0-9229-637BFA5FA00D}"/>
              </a:ext>
            </a:extLst>
          </p:cNvPr>
          <p:cNvSpPr txBox="1"/>
          <p:nvPr/>
        </p:nvSpPr>
        <p:spPr>
          <a:xfrm>
            <a:off x="4086984" y="1760660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Conversational</a:t>
            </a:r>
          </a:p>
          <a:p>
            <a:pPr algn="ctr"/>
            <a:r>
              <a:rPr lang="en-US" sz="800" dirty="0"/>
              <a:t>AI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BF1FD9-002A-43D1-BA62-61A3C1FC18D9}"/>
              </a:ext>
            </a:extLst>
          </p:cNvPr>
          <p:cNvCxnSpPr>
            <a:cxnSpLocks/>
          </p:cNvCxnSpPr>
          <p:nvPr/>
        </p:nvCxnSpPr>
        <p:spPr>
          <a:xfrm>
            <a:off x="914400" y="4018939"/>
            <a:ext cx="39229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564FAF1-89BF-4F77-A127-3F2921421A0D}"/>
              </a:ext>
            </a:extLst>
          </p:cNvPr>
          <p:cNvCxnSpPr>
            <a:cxnSpLocks/>
          </p:cNvCxnSpPr>
          <p:nvPr/>
        </p:nvCxnSpPr>
        <p:spPr>
          <a:xfrm>
            <a:off x="914400" y="3433918"/>
            <a:ext cx="39229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DD3493-EDD2-485C-BDE3-ACF620C76A76}"/>
              </a:ext>
            </a:extLst>
          </p:cNvPr>
          <p:cNvCxnSpPr>
            <a:cxnSpLocks/>
          </p:cNvCxnSpPr>
          <p:nvPr/>
        </p:nvCxnSpPr>
        <p:spPr>
          <a:xfrm flipV="1">
            <a:off x="914400" y="2743787"/>
            <a:ext cx="3922909" cy="36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C1EA5B-752D-422F-A25E-B4686365E2F6}"/>
              </a:ext>
            </a:extLst>
          </p:cNvPr>
          <p:cNvCxnSpPr>
            <a:cxnSpLocks/>
          </p:cNvCxnSpPr>
          <p:nvPr/>
        </p:nvCxnSpPr>
        <p:spPr>
          <a:xfrm>
            <a:off x="914400" y="2114522"/>
            <a:ext cx="39229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E25075-A47B-4340-A6BF-3AD88ABB02F0}"/>
              </a:ext>
            </a:extLst>
          </p:cNvPr>
          <p:cNvCxnSpPr>
            <a:cxnSpLocks/>
          </p:cNvCxnSpPr>
          <p:nvPr/>
        </p:nvCxnSpPr>
        <p:spPr>
          <a:xfrm>
            <a:off x="914400" y="1337773"/>
            <a:ext cx="39229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DB48A44-B12F-4ABF-A67C-12C38CE70DE6}"/>
              </a:ext>
            </a:extLst>
          </p:cNvPr>
          <p:cNvSpPr txBox="1"/>
          <p:nvPr/>
        </p:nvSpPr>
        <p:spPr>
          <a:xfrm>
            <a:off x="918893" y="3605536"/>
            <a:ext cx="146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“Types” / “Themes”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D2FD11-45C6-4759-9519-AB6F57AFA133}"/>
              </a:ext>
            </a:extLst>
          </p:cNvPr>
          <p:cNvSpPr txBox="1"/>
          <p:nvPr/>
        </p:nvSpPr>
        <p:spPr>
          <a:xfrm>
            <a:off x="855938" y="2872654"/>
            <a:ext cx="165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Instances / variations</a:t>
            </a:r>
          </a:p>
          <a:p>
            <a:pPr algn="ctr"/>
            <a:r>
              <a:rPr lang="en-US" sz="1200" b="1" dirty="0"/>
              <a:t>Of “Types” / “Themes”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070F96-CB7C-4BAD-B811-A7A2E008F169}"/>
              </a:ext>
            </a:extLst>
          </p:cNvPr>
          <p:cNvSpPr txBox="1"/>
          <p:nvPr/>
        </p:nvSpPr>
        <p:spPr>
          <a:xfrm>
            <a:off x="859926" y="2214122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Assembly logic for</a:t>
            </a:r>
          </a:p>
          <a:p>
            <a:pPr algn="ctr"/>
            <a:r>
              <a:rPr lang="en-US" sz="1200" b="1" dirty="0"/>
              <a:t>instances / variations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B6F0F5-93B8-4825-A8F7-F7BE721001AB}"/>
              </a:ext>
            </a:extLst>
          </p:cNvPr>
          <p:cNvSpPr txBox="1"/>
          <p:nvPr/>
        </p:nvSpPr>
        <p:spPr>
          <a:xfrm>
            <a:off x="817041" y="1407499"/>
            <a:ext cx="167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Delivery / performance</a:t>
            </a:r>
          </a:p>
          <a:p>
            <a:pPr algn="ctr"/>
            <a:r>
              <a:rPr lang="en-US" sz="1200" b="1" dirty="0"/>
              <a:t>logic for assembled</a:t>
            </a:r>
          </a:p>
          <a:p>
            <a:pPr algn="ctr"/>
            <a:r>
              <a:rPr lang="en-US" sz="1200" b="1" dirty="0"/>
              <a:t>instances / variations</a:t>
            </a:r>
          </a:p>
        </p:txBody>
      </p:sp>
    </p:spTree>
    <p:extLst>
      <p:ext uri="{BB962C8B-B14F-4D97-AF65-F5344CB8AC3E}">
        <p14:creationId xmlns:p14="http://schemas.microsoft.com/office/powerpoint/2010/main" val="22781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D82DA0-9068-468C-9EEC-C59EC8FD7715}"/>
              </a:ext>
            </a:extLst>
          </p:cNvPr>
          <p:cNvSpPr/>
          <p:nvPr/>
        </p:nvSpPr>
        <p:spPr>
          <a:xfrm>
            <a:off x="1455069" y="1932115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147A9-C4C9-41F5-8622-3626278D7620}"/>
              </a:ext>
            </a:extLst>
          </p:cNvPr>
          <p:cNvSpPr/>
          <p:nvPr/>
        </p:nvSpPr>
        <p:spPr>
          <a:xfrm>
            <a:off x="1354961" y="2646040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664F2-6D00-4BA8-B84E-EFBFBDB91636}"/>
              </a:ext>
            </a:extLst>
          </p:cNvPr>
          <p:cNvSpPr/>
          <p:nvPr/>
        </p:nvSpPr>
        <p:spPr>
          <a:xfrm>
            <a:off x="2549232" y="2580458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318150-1723-4609-8DEB-E84F82E96930}"/>
              </a:ext>
            </a:extLst>
          </p:cNvPr>
          <p:cNvSpPr/>
          <p:nvPr/>
        </p:nvSpPr>
        <p:spPr>
          <a:xfrm>
            <a:off x="3164228" y="2613800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D2713F2-EC31-44EF-92FC-1E87DCCA5B7B}"/>
              </a:ext>
            </a:extLst>
          </p:cNvPr>
          <p:cNvSpPr/>
          <p:nvPr/>
        </p:nvSpPr>
        <p:spPr>
          <a:xfrm>
            <a:off x="1950087" y="2604273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7485A-CCFF-4F60-A1C9-C532BF02084A}"/>
              </a:ext>
            </a:extLst>
          </p:cNvPr>
          <p:cNvSpPr/>
          <p:nvPr/>
        </p:nvSpPr>
        <p:spPr>
          <a:xfrm>
            <a:off x="2600106" y="1878562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30BCDC-F681-413E-899E-4DF462B1DD73}"/>
              </a:ext>
            </a:extLst>
          </p:cNvPr>
          <p:cNvSpPr/>
          <p:nvPr/>
        </p:nvSpPr>
        <p:spPr>
          <a:xfrm>
            <a:off x="2039058" y="1864277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E55D6-3410-4559-95B0-6A65EA65FE8D}"/>
              </a:ext>
            </a:extLst>
          </p:cNvPr>
          <p:cNvSpPr/>
          <p:nvPr/>
        </p:nvSpPr>
        <p:spPr>
          <a:xfrm>
            <a:off x="1388398" y="1994034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AEFE7-4821-4486-9BCB-CE72CAECFC19}"/>
              </a:ext>
            </a:extLst>
          </p:cNvPr>
          <p:cNvSpPr/>
          <p:nvPr/>
        </p:nvSpPr>
        <p:spPr>
          <a:xfrm>
            <a:off x="1315338" y="2063219"/>
            <a:ext cx="311013" cy="30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9F86B6A-A3BE-423C-82FB-903A95907EA7}"/>
              </a:ext>
            </a:extLst>
          </p:cNvPr>
          <p:cNvSpPr/>
          <p:nvPr/>
        </p:nvSpPr>
        <p:spPr>
          <a:xfrm>
            <a:off x="1943804" y="1930955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D7EF43-4CC2-47D2-9110-B1C08848F628}"/>
              </a:ext>
            </a:extLst>
          </p:cNvPr>
          <p:cNvSpPr/>
          <p:nvPr/>
        </p:nvSpPr>
        <p:spPr>
          <a:xfrm>
            <a:off x="1858068" y="2002390"/>
            <a:ext cx="386467" cy="3717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60FD1-9F9D-473B-B6F9-FE1DA0200FD2}"/>
              </a:ext>
            </a:extLst>
          </p:cNvPr>
          <p:cNvSpPr/>
          <p:nvPr/>
        </p:nvSpPr>
        <p:spPr>
          <a:xfrm>
            <a:off x="2538187" y="1959525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DE8BBE-7D72-4A8B-8026-E9AB3C2BE9B0}"/>
              </a:ext>
            </a:extLst>
          </p:cNvPr>
          <p:cNvSpPr/>
          <p:nvPr/>
        </p:nvSpPr>
        <p:spPr>
          <a:xfrm>
            <a:off x="2476268" y="2045249"/>
            <a:ext cx="386467" cy="386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A4C2170-B0F2-4846-BC4C-2950D98B24BA}"/>
              </a:ext>
            </a:extLst>
          </p:cNvPr>
          <p:cNvSpPr/>
          <p:nvPr/>
        </p:nvSpPr>
        <p:spPr>
          <a:xfrm>
            <a:off x="3245192" y="1915991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6D858-D97F-405A-B576-DBF94150C178}"/>
              </a:ext>
            </a:extLst>
          </p:cNvPr>
          <p:cNvSpPr/>
          <p:nvPr/>
        </p:nvSpPr>
        <p:spPr>
          <a:xfrm>
            <a:off x="3178512" y="1992189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9B03D3-34EB-4570-A2BB-530E9676B52C}"/>
              </a:ext>
            </a:extLst>
          </p:cNvPr>
          <p:cNvSpPr/>
          <p:nvPr/>
        </p:nvSpPr>
        <p:spPr>
          <a:xfrm>
            <a:off x="3082758" y="2087733"/>
            <a:ext cx="309666" cy="3306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4425CA-9543-4AA6-BE40-A756B113E330}"/>
              </a:ext>
            </a:extLst>
          </p:cNvPr>
          <p:cNvCxnSpPr/>
          <p:nvPr/>
        </p:nvCxnSpPr>
        <p:spPr>
          <a:xfrm>
            <a:off x="1243013" y="1624013"/>
            <a:ext cx="239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60811-D861-41E0-AC6F-C4996804DAC0}"/>
              </a:ext>
            </a:extLst>
          </p:cNvPr>
          <p:cNvSpPr>
            <a:spLocks noChangeAspect="1"/>
          </p:cNvSpPr>
          <p:nvPr/>
        </p:nvSpPr>
        <p:spPr>
          <a:xfrm>
            <a:off x="1730057" y="1533845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AA193F-76A5-4700-9AB1-128CE41BD6F5}"/>
              </a:ext>
            </a:extLst>
          </p:cNvPr>
          <p:cNvSpPr>
            <a:spLocks noChangeAspect="1"/>
          </p:cNvSpPr>
          <p:nvPr/>
        </p:nvSpPr>
        <p:spPr>
          <a:xfrm>
            <a:off x="1307662" y="1521980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517956-6246-437C-AE08-D8600A4129A3}"/>
              </a:ext>
            </a:extLst>
          </p:cNvPr>
          <p:cNvSpPr>
            <a:spLocks noChangeAspect="1"/>
          </p:cNvSpPr>
          <p:nvPr/>
        </p:nvSpPr>
        <p:spPr>
          <a:xfrm>
            <a:off x="1530618" y="1526342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BAA9934-44C4-464C-BF2D-4564D66BD136}"/>
              </a:ext>
            </a:extLst>
          </p:cNvPr>
          <p:cNvSpPr>
            <a:spLocks noChangeAspect="1"/>
          </p:cNvSpPr>
          <p:nvPr/>
        </p:nvSpPr>
        <p:spPr>
          <a:xfrm>
            <a:off x="1929513" y="1497707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09923-B609-41C7-A8A5-137F8646CFA6}"/>
              </a:ext>
            </a:extLst>
          </p:cNvPr>
          <p:cNvSpPr>
            <a:spLocks noChangeAspect="1"/>
          </p:cNvSpPr>
          <p:nvPr/>
        </p:nvSpPr>
        <p:spPr>
          <a:xfrm>
            <a:off x="2173405" y="1533845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E4295B-0216-442D-B1E5-E1B0EF82BD0F}"/>
              </a:ext>
            </a:extLst>
          </p:cNvPr>
          <p:cNvSpPr>
            <a:spLocks noChangeAspect="1"/>
          </p:cNvSpPr>
          <p:nvPr/>
        </p:nvSpPr>
        <p:spPr>
          <a:xfrm>
            <a:off x="2365460" y="1524739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1210EC-FA34-477D-9ACA-64DA120CE24B}"/>
              </a:ext>
            </a:extLst>
          </p:cNvPr>
          <p:cNvSpPr>
            <a:spLocks noChangeAspect="1"/>
          </p:cNvSpPr>
          <p:nvPr/>
        </p:nvSpPr>
        <p:spPr>
          <a:xfrm>
            <a:off x="2601832" y="1521980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4E60DC-23F7-447E-AB44-17BFDB9142B4}"/>
              </a:ext>
            </a:extLst>
          </p:cNvPr>
          <p:cNvSpPr>
            <a:spLocks noChangeAspect="1"/>
          </p:cNvSpPr>
          <p:nvPr/>
        </p:nvSpPr>
        <p:spPr>
          <a:xfrm>
            <a:off x="2817984" y="1515776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4A93EF-DD33-43F0-B251-00706F4E2AFA}"/>
              </a:ext>
            </a:extLst>
          </p:cNvPr>
          <p:cNvSpPr>
            <a:spLocks noChangeAspect="1"/>
          </p:cNvSpPr>
          <p:nvPr/>
        </p:nvSpPr>
        <p:spPr>
          <a:xfrm>
            <a:off x="3065839" y="1536907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868855-F358-4513-9C5A-013D8879A679}"/>
              </a:ext>
            </a:extLst>
          </p:cNvPr>
          <p:cNvSpPr>
            <a:spLocks noChangeAspect="1"/>
          </p:cNvSpPr>
          <p:nvPr/>
        </p:nvSpPr>
        <p:spPr>
          <a:xfrm>
            <a:off x="3270508" y="1533312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97547-7D5F-44EC-BE79-5A016C15D770}"/>
              </a:ext>
            </a:extLst>
          </p:cNvPr>
          <p:cNvCxnSpPr/>
          <p:nvPr/>
        </p:nvCxnSpPr>
        <p:spPr>
          <a:xfrm>
            <a:off x="1238246" y="1395406"/>
            <a:ext cx="239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6797D-6DC5-4CB7-8861-B2AF96C1F661}"/>
              </a:ext>
            </a:extLst>
          </p:cNvPr>
          <p:cNvSpPr>
            <a:spLocks noChangeAspect="1"/>
          </p:cNvSpPr>
          <p:nvPr/>
        </p:nvSpPr>
        <p:spPr>
          <a:xfrm>
            <a:off x="1725290" y="1305238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6DA3592-9DE0-428D-9FAC-D78E018A6DFA}"/>
              </a:ext>
            </a:extLst>
          </p:cNvPr>
          <p:cNvSpPr>
            <a:spLocks noChangeAspect="1"/>
          </p:cNvSpPr>
          <p:nvPr/>
        </p:nvSpPr>
        <p:spPr>
          <a:xfrm>
            <a:off x="1327547" y="1302466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005EB39-EE65-400E-9B31-0B9561AFAFD8}"/>
              </a:ext>
            </a:extLst>
          </p:cNvPr>
          <p:cNvSpPr>
            <a:spLocks noChangeAspect="1"/>
          </p:cNvSpPr>
          <p:nvPr/>
        </p:nvSpPr>
        <p:spPr>
          <a:xfrm>
            <a:off x="1924746" y="1269100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00698C-F507-4DAB-B6EB-87181CB0E868}"/>
              </a:ext>
            </a:extLst>
          </p:cNvPr>
          <p:cNvSpPr>
            <a:spLocks noChangeAspect="1"/>
          </p:cNvSpPr>
          <p:nvPr/>
        </p:nvSpPr>
        <p:spPr>
          <a:xfrm>
            <a:off x="1521790" y="1305238"/>
            <a:ext cx="160610" cy="15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061A18-4C9D-4676-93F4-589D876DD8F5}"/>
              </a:ext>
            </a:extLst>
          </p:cNvPr>
          <p:cNvSpPr>
            <a:spLocks noChangeAspect="1"/>
          </p:cNvSpPr>
          <p:nvPr/>
        </p:nvSpPr>
        <p:spPr>
          <a:xfrm>
            <a:off x="2822514" y="1290643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DA5A0D-6C95-4B22-946F-34E1BA7CCD0C}"/>
              </a:ext>
            </a:extLst>
          </p:cNvPr>
          <p:cNvSpPr>
            <a:spLocks noChangeAspect="1"/>
          </p:cNvSpPr>
          <p:nvPr/>
        </p:nvSpPr>
        <p:spPr>
          <a:xfrm>
            <a:off x="2597065" y="1293373"/>
            <a:ext cx="199575" cy="1985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5E66E97-2642-4DE0-8E9B-B569A9EE0BE6}"/>
              </a:ext>
            </a:extLst>
          </p:cNvPr>
          <p:cNvSpPr>
            <a:spLocks noChangeAspect="1"/>
          </p:cNvSpPr>
          <p:nvPr/>
        </p:nvSpPr>
        <p:spPr>
          <a:xfrm>
            <a:off x="3045617" y="1288502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4AA1FAB-45EA-4B1D-B43A-CADE0FC4112D}"/>
              </a:ext>
            </a:extLst>
          </p:cNvPr>
          <p:cNvSpPr>
            <a:spLocks noChangeAspect="1"/>
          </p:cNvSpPr>
          <p:nvPr/>
        </p:nvSpPr>
        <p:spPr>
          <a:xfrm>
            <a:off x="2168237" y="1303344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9FAC64-BF1D-423C-B838-02FFB97D91A0}"/>
              </a:ext>
            </a:extLst>
          </p:cNvPr>
          <p:cNvSpPr>
            <a:spLocks noChangeAspect="1"/>
          </p:cNvSpPr>
          <p:nvPr/>
        </p:nvSpPr>
        <p:spPr>
          <a:xfrm>
            <a:off x="2372906" y="1299749"/>
            <a:ext cx="159914" cy="169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093F97-A2FD-477C-BC93-95DF62DAF021}"/>
              </a:ext>
            </a:extLst>
          </p:cNvPr>
          <p:cNvSpPr txBox="1"/>
          <p:nvPr/>
        </p:nvSpPr>
        <p:spPr>
          <a:xfrm>
            <a:off x="1446830" y="199373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2C09E-F73E-4024-B6B6-8581CF18A83F}"/>
              </a:ext>
            </a:extLst>
          </p:cNvPr>
          <p:cNvSpPr txBox="1"/>
          <p:nvPr/>
        </p:nvSpPr>
        <p:spPr>
          <a:xfrm>
            <a:off x="1923325" y="2002390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083FAB-38CB-4D8F-9072-1B17E298B13E}"/>
              </a:ext>
            </a:extLst>
          </p:cNvPr>
          <p:cNvSpPr txBox="1"/>
          <p:nvPr/>
        </p:nvSpPr>
        <p:spPr>
          <a:xfrm>
            <a:off x="2552714" y="196462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953897-2607-4AD2-BA6D-BCFAF3EB790E}"/>
              </a:ext>
            </a:extLst>
          </p:cNvPr>
          <p:cNvSpPr txBox="1"/>
          <p:nvPr/>
        </p:nvSpPr>
        <p:spPr>
          <a:xfrm>
            <a:off x="3194721" y="2015630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B1573E-37F3-4F46-AE55-7C1FCA724ED9}"/>
              </a:ext>
            </a:extLst>
          </p:cNvPr>
          <p:cNvSpPr txBox="1"/>
          <p:nvPr/>
        </p:nvSpPr>
        <p:spPr>
          <a:xfrm>
            <a:off x="1536632" y="193379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33B827-3FD8-4916-8982-9FDBCE028959}"/>
              </a:ext>
            </a:extLst>
          </p:cNvPr>
          <p:cNvSpPr txBox="1"/>
          <p:nvPr/>
        </p:nvSpPr>
        <p:spPr>
          <a:xfrm>
            <a:off x="2021945" y="192213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96F36C-9B65-48EA-B660-BE8DCAE18512}"/>
              </a:ext>
            </a:extLst>
          </p:cNvPr>
          <p:cNvSpPr txBox="1"/>
          <p:nvPr/>
        </p:nvSpPr>
        <p:spPr>
          <a:xfrm>
            <a:off x="2640099" y="189158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37523-8B1F-49A1-88E2-549306C30E1B}"/>
              </a:ext>
            </a:extLst>
          </p:cNvPr>
          <p:cNvSpPr txBox="1"/>
          <p:nvPr/>
        </p:nvSpPr>
        <p:spPr>
          <a:xfrm>
            <a:off x="3298966" y="192826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1B6EBB-9B60-4144-9463-8FF72709C439}"/>
              </a:ext>
            </a:extLst>
          </p:cNvPr>
          <p:cNvSpPr txBox="1"/>
          <p:nvPr/>
        </p:nvSpPr>
        <p:spPr>
          <a:xfrm>
            <a:off x="1617504" y="1843594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EFE38-7571-4485-A2AF-146B64CC6A1C}"/>
              </a:ext>
            </a:extLst>
          </p:cNvPr>
          <p:cNvSpPr txBox="1"/>
          <p:nvPr/>
        </p:nvSpPr>
        <p:spPr>
          <a:xfrm>
            <a:off x="2112041" y="183446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CA4D07-62AB-4352-9E51-A50713E13CDB}"/>
              </a:ext>
            </a:extLst>
          </p:cNvPr>
          <p:cNvSpPr txBox="1"/>
          <p:nvPr/>
        </p:nvSpPr>
        <p:spPr>
          <a:xfrm>
            <a:off x="2702568" y="1792516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AE00EF-A0F4-4495-A272-E81AC5A7E3AC}"/>
              </a:ext>
            </a:extLst>
          </p:cNvPr>
          <p:cNvSpPr txBox="1"/>
          <p:nvPr/>
        </p:nvSpPr>
        <p:spPr>
          <a:xfrm>
            <a:off x="3380755" y="182949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A508533-C5FE-4874-932A-A03B7FC0DE52}"/>
              </a:ext>
            </a:extLst>
          </p:cNvPr>
          <p:cNvSpPr>
            <a:spLocks noChangeAspect="1"/>
          </p:cNvSpPr>
          <p:nvPr/>
        </p:nvSpPr>
        <p:spPr>
          <a:xfrm>
            <a:off x="3274319" y="1286448"/>
            <a:ext cx="199575" cy="1910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16020CE-02ED-47F9-8BAE-C5777163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57" y="468161"/>
            <a:ext cx="288948" cy="382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FCC369-36B8-4D51-9E19-A94898343AAF}"/>
              </a:ext>
            </a:extLst>
          </p:cNvPr>
          <p:cNvSpPr txBox="1"/>
          <p:nvPr/>
        </p:nvSpPr>
        <p:spPr>
          <a:xfrm>
            <a:off x="1264718" y="808584"/>
            <a:ext cx="45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Oral</a:t>
            </a:r>
            <a:br>
              <a:rPr lang="en-US" sz="800" dirty="0"/>
            </a:br>
            <a:r>
              <a:rPr lang="en-US" sz="800" dirty="0"/>
              <a:t>Poetry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61D3ED0-76C9-4D9B-B59D-08A8D9C9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43" y="469162"/>
            <a:ext cx="391611" cy="3871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916C455-6E5A-4636-903A-564B436DDF56}"/>
              </a:ext>
            </a:extLst>
          </p:cNvPr>
          <p:cNvSpPr txBox="1"/>
          <p:nvPr/>
        </p:nvSpPr>
        <p:spPr>
          <a:xfrm>
            <a:off x="1700666" y="81288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Rhetorical</a:t>
            </a:r>
          </a:p>
          <a:p>
            <a:pPr algn="ctr"/>
            <a:r>
              <a:rPr lang="en-US" sz="800" dirty="0"/>
              <a:t>Discourse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1BDBA2-01F9-4F65-B504-5E50821C269B}"/>
              </a:ext>
            </a:extLst>
          </p:cNvPr>
          <p:cNvSpPr txBox="1"/>
          <p:nvPr/>
        </p:nvSpPr>
        <p:spPr>
          <a:xfrm>
            <a:off x="2293695" y="807172"/>
            <a:ext cx="69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Topic-based</a:t>
            </a:r>
          </a:p>
          <a:p>
            <a:pPr algn="ctr"/>
            <a:r>
              <a:rPr lang="en-US" sz="800" dirty="0"/>
              <a:t>Tech Comm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AFF6D80-96F9-4CA8-9622-6BDDEBAC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09" y="633697"/>
            <a:ext cx="484651" cy="18543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D10A060-D317-4AC4-B3D4-9065680D65D6}"/>
              </a:ext>
            </a:extLst>
          </p:cNvPr>
          <p:cNvSpPr txBox="1"/>
          <p:nvPr/>
        </p:nvSpPr>
        <p:spPr>
          <a:xfrm>
            <a:off x="2430768" y="451537"/>
            <a:ext cx="484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XML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4AA724-F614-40C5-9BA6-80DBE1E87AE5}"/>
              </a:ext>
            </a:extLst>
          </p:cNvPr>
          <p:cNvSpPr/>
          <p:nvPr/>
        </p:nvSpPr>
        <p:spPr>
          <a:xfrm>
            <a:off x="2384963" y="510254"/>
            <a:ext cx="504722" cy="34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22472E1-927F-4684-A994-5DB9BD5BE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150" y="505897"/>
            <a:ext cx="504358" cy="33623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281BAB4-BBB1-4DA0-9229-637BFA5FA00D}"/>
              </a:ext>
            </a:extLst>
          </p:cNvPr>
          <p:cNvSpPr txBox="1"/>
          <p:nvPr/>
        </p:nvSpPr>
        <p:spPr>
          <a:xfrm>
            <a:off x="2936609" y="809389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Conversational</a:t>
            </a:r>
          </a:p>
          <a:p>
            <a:pPr algn="ctr"/>
            <a:r>
              <a:rPr lang="en-US" sz="800" dirty="0"/>
              <a:t>AI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BF1FD9-002A-43D1-BA62-61A3C1FC18D9}"/>
              </a:ext>
            </a:extLst>
          </p:cNvPr>
          <p:cNvCxnSpPr>
            <a:cxnSpLocks/>
          </p:cNvCxnSpPr>
          <p:nvPr/>
        </p:nvCxnSpPr>
        <p:spPr>
          <a:xfrm>
            <a:off x="169443" y="3097164"/>
            <a:ext cx="35174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564FAF1-89BF-4F77-A127-3F2921421A0D}"/>
              </a:ext>
            </a:extLst>
          </p:cNvPr>
          <p:cNvCxnSpPr>
            <a:cxnSpLocks/>
          </p:cNvCxnSpPr>
          <p:nvPr/>
        </p:nvCxnSpPr>
        <p:spPr>
          <a:xfrm>
            <a:off x="169443" y="2482647"/>
            <a:ext cx="35174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DD3493-EDD2-485C-BDE3-ACF620C76A76}"/>
              </a:ext>
            </a:extLst>
          </p:cNvPr>
          <p:cNvCxnSpPr>
            <a:cxnSpLocks/>
          </p:cNvCxnSpPr>
          <p:nvPr/>
        </p:nvCxnSpPr>
        <p:spPr>
          <a:xfrm>
            <a:off x="169443" y="1792516"/>
            <a:ext cx="35174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C1EA5B-752D-422F-A25E-B4686365E2F6}"/>
              </a:ext>
            </a:extLst>
          </p:cNvPr>
          <p:cNvCxnSpPr>
            <a:cxnSpLocks/>
          </p:cNvCxnSpPr>
          <p:nvPr/>
        </p:nvCxnSpPr>
        <p:spPr>
          <a:xfrm>
            <a:off x="169443" y="1163251"/>
            <a:ext cx="35174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E25075-A47B-4340-A6BF-3AD88ABB02F0}"/>
              </a:ext>
            </a:extLst>
          </p:cNvPr>
          <p:cNvCxnSpPr>
            <a:cxnSpLocks/>
          </p:cNvCxnSpPr>
          <p:nvPr/>
        </p:nvCxnSpPr>
        <p:spPr>
          <a:xfrm>
            <a:off x="169443" y="386502"/>
            <a:ext cx="35174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0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79</Words>
  <Application>Microsoft Office PowerPoint</Application>
  <PresentationFormat>Letter Paper (8.5x11 in)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9</cp:revision>
  <dcterms:created xsi:type="dcterms:W3CDTF">2020-01-19T18:18:36Z</dcterms:created>
  <dcterms:modified xsi:type="dcterms:W3CDTF">2020-01-19T19:58:05Z</dcterms:modified>
</cp:coreProperties>
</file>