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>
        <p:scale>
          <a:sx n="130" d="100"/>
          <a:sy n="130" d="100"/>
        </p:scale>
        <p:origin x="-2118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8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6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0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3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6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3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9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8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FBB3-A51B-4364-855C-3CE34574105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6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85FB207-9641-42D1-B331-FBBE332F39A2}"/>
              </a:ext>
            </a:extLst>
          </p:cNvPr>
          <p:cNvGrpSpPr/>
          <p:nvPr/>
        </p:nvGrpSpPr>
        <p:grpSpPr>
          <a:xfrm>
            <a:off x="3041407" y="2060317"/>
            <a:ext cx="531534" cy="512064"/>
            <a:chOff x="3041407" y="2544388"/>
            <a:chExt cx="531534" cy="51206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42E5944-AD48-493E-BE00-F086A53DAC03}"/>
                </a:ext>
              </a:extLst>
            </p:cNvPr>
            <p:cNvSpPr/>
            <p:nvPr/>
          </p:nvSpPr>
          <p:spPr>
            <a:xfrm>
              <a:off x="3041407" y="2544388"/>
              <a:ext cx="531534" cy="512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737204-A45A-4637-B358-F18BC3A8C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4926" y="2603671"/>
              <a:ext cx="402031" cy="402031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DBA2EB7-8182-4F73-BC67-A689F189A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09" y="1644741"/>
            <a:ext cx="611019" cy="6294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604CAFD-6A2E-4699-86EA-9A6D0F84CA57}"/>
              </a:ext>
            </a:extLst>
          </p:cNvPr>
          <p:cNvGrpSpPr/>
          <p:nvPr/>
        </p:nvGrpSpPr>
        <p:grpSpPr>
          <a:xfrm>
            <a:off x="3983762" y="2060317"/>
            <a:ext cx="531534" cy="512064"/>
            <a:chOff x="4105065" y="2603671"/>
            <a:chExt cx="531534" cy="5120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AA8B97-C42D-4A10-957A-19D8D5878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9664" y="2647856"/>
              <a:ext cx="402336" cy="401550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D48C63-A82E-478A-8991-29606071FC3E}"/>
                </a:ext>
              </a:extLst>
            </p:cNvPr>
            <p:cNvSpPr/>
            <p:nvPr/>
          </p:nvSpPr>
          <p:spPr>
            <a:xfrm>
              <a:off x="4105065" y="2603671"/>
              <a:ext cx="531534" cy="512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7D90C5-D280-4052-8983-CAE1EB45DEF7}"/>
              </a:ext>
            </a:extLst>
          </p:cNvPr>
          <p:cNvGrpSpPr/>
          <p:nvPr/>
        </p:nvGrpSpPr>
        <p:grpSpPr>
          <a:xfrm>
            <a:off x="4906983" y="2060317"/>
            <a:ext cx="531534" cy="512064"/>
            <a:chOff x="4906983" y="2060317"/>
            <a:chExt cx="531534" cy="5120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918B2F7-EE24-4111-8774-BD8573356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0500" y="2124761"/>
              <a:ext cx="402031" cy="402031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3C2FB9A-94DA-493F-9CE4-20D538E0E311}"/>
                </a:ext>
              </a:extLst>
            </p:cNvPr>
            <p:cNvSpPr/>
            <p:nvPr/>
          </p:nvSpPr>
          <p:spPr>
            <a:xfrm>
              <a:off x="4906983" y="2060317"/>
              <a:ext cx="531534" cy="512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1BC5CF-1FF3-4696-BBB1-C49F27D37EE4}"/>
              </a:ext>
            </a:extLst>
          </p:cNvPr>
          <p:cNvSpPr/>
          <p:nvPr/>
        </p:nvSpPr>
        <p:spPr>
          <a:xfrm>
            <a:off x="3044511" y="3005819"/>
            <a:ext cx="531534" cy="512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5EF1FF-D124-4F50-8A69-4504A140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030" y="3065102"/>
            <a:ext cx="402031" cy="4020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FE8051-705A-4DAF-9D2A-82D012AC3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465" y="3050004"/>
            <a:ext cx="402336" cy="40155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D378C51-EDAD-489D-AE30-936375AB4705}"/>
              </a:ext>
            </a:extLst>
          </p:cNvPr>
          <p:cNvSpPr/>
          <p:nvPr/>
        </p:nvSpPr>
        <p:spPr>
          <a:xfrm>
            <a:off x="3986866" y="3005819"/>
            <a:ext cx="531534" cy="512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0AA40B6-ED19-48CF-AB43-32BF0F1B8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604" y="3070263"/>
            <a:ext cx="402031" cy="402031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4F143DE-3754-4C6F-B822-F10C57FD5C06}"/>
              </a:ext>
            </a:extLst>
          </p:cNvPr>
          <p:cNvSpPr/>
          <p:nvPr/>
        </p:nvSpPr>
        <p:spPr>
          <a:xfrm>
            <a:off x="4910087" y="3005819"/>
            <a:ext cx="531534" cy="512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5221341-195A-405A-8EDA-5C1B0EC30124}"/>
              </a:ext>
            </a:extLst>
          </p:cNvPr>
          <p:cNvGrpSpPr/>
          <p:nvPr/>
        </p:nvGrpSpPr>
        <p:grpSpPr>
          <a:xfrm>
            <a:off x="3357651" y="3307702"/>
            <a:ext cx="242596" cy="242596"/>
            <a:chOff x="2146041" y="3974841"/>
            <a:chExt cx="242596" cy="24259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3D9718C-CA21-40C9-8E8F-3805F1B01668}"/>
                </a:ext>
              </a:extLst>
            </p:cNvPr>
            <p:cNvSpPr/>
            <p:nvPr/>
          </p:nvSpPr>
          <p:spPr>
            <a:xfrm>
              <a:off x="2146041" y="3974841"/>
              <a:ext cx="242596" cy="2425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8783149-046B-4D7D-BECB-7D6FD9FE7E86}"/>
                </a:ext>
              </a:extLst>
            </p:cNvPr>
            <p:cNvCxnSpPr>
              <a:stCxn id="25" idx="3"/>
              <a:endCxn id="25" idx="7"/>
            </p:cNvCxnSpPr>
            <p:nvPr/>
          </p:nvCxnSpPr>
          <p:spPr>
            <a:xfrm flipV="1">
              <a:off x="2181568" y="4010368"/>
              <a:ext cx="171542" cy="1715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DB34EF-9EE4-468A-9338-0D60DE68636C}"/>
              </a:ext>
            </a:extLst>
          </p:cNvPr>
          <p:cNvGrpSpPr/>
          <p:nvPr/>
        </p:nvGrpSpPr>
        <p:grpSpPr>
          <a:xfrm>
            <a:off x="4316501" y="3307702"/>
            <a:ext cx="242596" cy="242596"/>
            <a:chOff x="2146041" y="3974841"/>
            <a:chExt cx="242596" cy="24259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065109F-F726-4B9E-A694-1A6264DE1555}"/>
                </a:ext>
              </a:extLst>
            </p:cNvPr>
            <p:cNvSpPr/>
            <p:nvPr/>
          </p:nvSpPr>
          <p:spPr>
            <a:xfrm>
              <a:off x="2146041" y="3974841"/>
              <a:ext cx="242596" cy="2425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C19ED6-3E47-476B-8168-7C8AAE247918}"/>
                </a:ext>
              </a:extLst>
            </p:cNvPr>
            <p:cNvCxnSpPr>
              <a:stCxn id="30" idx="3"/>
              <a:endCxn id="30" idx="7"/>
            </p:cNvCxnSpPr>
            <p:nvPr/>
          </p:nvCxnSpPr>
          <p:spPr>
            <a:xfrm flipV="1">
              <a:off x="2181568" y="4010368"/>
              <a:ext cx="171542" cy="1715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500A680-1FC8-4956-AC29-B88291CBC77F}"/>
              </a:ext>
            </a:extLst>
          </p:cNvPr>
          <p:cNvGrpSpPr/>
          <p:nvPr/>
        </p:nvGrpSpPr>
        <p:grpSpPr>
          <a:xfrm>
            <a:off x="5237251" y="3301352"/>
            <a:ext cx="242596" cy="242596"/>
            <a:chOff x="2146041" y="3974841"/>
            <a:chExt cx="242596" cy="24259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16DF935-8E22-4A7D-B212-A16C05DED5B0}"/>
                </a:ext>
              </a:extLst>
            </p:cNvPr>
            <p:cNvSpPr/>
            <p:nvPr/>
          </p:nvSpPr>
          <p:spPr>
            <a:xfrm>
              <a:off x="2146041" y="3974841"/>
              <a:ext cx="242596" cy="2425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060038-FF1D-4926-9500-6800856B48AD}"/>
                </a:ext>
              </a:extLst>
            </p:cNvPr>
            <p:cNvCxnSpPr>
              <a:stCxn id="33" idx="3"/>
              <a:endCxn id="33" idx="7"/>
            </p:cNvCxnSpPr>
            <p:nvPr/>
          </p:nvCxnSpPr>
          <p:spPr>
            <a:xfrm flipV="1">
              <a:off x="2181568" y="4010368"/>
              <a:ext cx="171542" cy="1715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BCB68EE3-409E-4BD7-A1F7-40056E434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929" y="3901450"/>
            <a:ext cx="472694" cy="63952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1716900-382A-4732-B401-1B72892E4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17" y="3901450"/>
            <a:ext cx="472694" cy="63952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738A6E3-4F70-4EA0-BF51-D38A26C05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105" y="3901450"/>
            <a:ext cx="472694" cy="63952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C17112F-E3A3-410D-AE4D-636F45FAF102}"/>
              </a:ext>
            </a:extLst>
          </p:cNvPr>
          <p:cNvSpPr txBox="1"/>
          <p:nvPr/>
        </p:nvSpPr>
        <p:spPr>
          <a:xfrm>
            <a:off x="4360674" y="3977843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SCOPED</a:t>
            </a:r>
          </a:p>
          <a:p>
            <a:pPr algn="ctr"/>
            <a:r>
              <a:rPr lang="en-US" sz="800" b="1" dirty="0"/>
              <a:t>KEYS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362563-C9A5-479F-864A-F6875D811D3B}"/>
              </a:ext>
            </a:extLst>
          </p:cNvPr>
          <p:cNvSpPr txBox="1"/>
          <p:nvPr/>
        </p:nvSpPr>
        <p:spPr>
          <a:xfrm>
            <a:off x="3679243" y="396989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REL</a:t>
            </a:r>
          </a:p>
          <a:p>
            <a:pPr algn="ctr"/>
            <a:r>
              <a:rPr lang="en-US" sz="800" b="1" dirty="0"/>
              <a:t>TABLES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C47A98-B7E0-48E6-9320-CB9A7458DDDB}"/>
              </a:ext>
            </a:extLst>
          </p:cNvPr>
          <p:cNvSpPr txBox="1"/>
          <p:nvPr/>
        </p:nvSpPr>
        <p:spPr>
          <a:xfrm>
            <a:off x="2967469" y="3969102"/>
            <a:ext cx="529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CONREF</a:t>
            </a:r>
          </a:p>
          <a:p>
            <a:pPr algn="ctr"/>
            <a:r>
              <a:rPr lang="en-US" sz="800" b="1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10684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6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Doherty</dc:creator>
  <cp:lastModifiedBy>Stanley Doherty</cp:lastModifiedBy>
  <cp:revision>5</cp:revision>
  <dcterms:created xsi:type="dcterms:W3CDTF">2018-10-24T13:06:49Z</dcterms:created>
  <dcterms:modified xsi:type="dcterms:W3CDTF">2018-10-24T14:06:23Z</dcterms:modified>
</cp:coreProperties>
</file>