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letter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>
            <a:extLst>
              <a:ext uri="{FF2B5EF4-FFF2-40B4-BE49-F238E27FC236}">
                <a16:creationId xmlns:a16="http://schemas.microsoft.com/office/drawing/2014/main" id="{4B59320F-080D-4B9F-91D0-1D4E5A3C63D6}"/>
              </a:ext>
            </a:extLst>
          </p:cNvPr>
          <p:cNvSpPr/>
          <p:nvPr/>
        </p:nvSpPr>
        <p:spPr>
          <a:xfrm rot="10800000">
            <a:off x="166794" y="2888967"/>
            <a:ext cx="4477391" cy="3816630"/>
          </a:xfrm>
          <a:prstGeom prst="teardrop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812C76D-C2C3-459B-9348-17DC2789BD8B}"/>
              </a:ext>
            </a:extLst>
          </p:cNvPr>
          <p:cNvSpPr/>
          <p:nvPr/>
        </p:nvSpPr>
        <p:spPr>
          <a:xfrm rot="10800000">
            <a:off x="170807" y="3983538"/>
            <a:ext cx="3198032" cy="2726075"/>
          </a:xfrm>
          <a:prstGeom prst="teardrop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DC4FA3D9-950E-4323-AABC-2FEF7568A91A}"/>
              </a:ext>
            </a:extLst>
          </p:cNvPr>
          <p:cNvSpPr/>
          <p:nvPr/>
        </p:nvSpPr>
        <p:spPr>
          <a:xfrm rot="10800000">
            <a:off x="162792" y="4908156"/>
            <a:ext cx="2118049" cy="1805473"/>
          </a:xfrm>
          <a:prstGeom prst="teardrop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299015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349103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37960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F4BD3-047E-4AD7-8FB5-2D5FD2A9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9288" y="950095"/>
            <a:ext cx="8797064" cy="8662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925AE-E1B0-4534-805F-ACB1B575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5691" y="2460586"/>
            <a:ext cx="5731506" cy="5644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B98008-389F-4393-8A28-28D195B0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06" y="3806559"/>
            <a:ext cx="3018786" cy="2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2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3084756">
            <a:off x="1306022" y="5187562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77967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3084756">
            <a:off x="1306022" y="5187562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888131" y="485128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1056612" y="5058865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303128"/>
            <a:ext cx="1028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6970710" y="5629340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</p:spTree>
    <p:extLst>
      <p:ext uri="{BB962C8B-B14F-4D97-AF65-F5344CB8AC3E}">
        <p14:creationId xmlns:p14="http://schemas.microsoft.com/office/powerpoint/2010/main" val="350036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3084756">
            <a:off x="1306022" y="5187562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888131" y="485128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1056612" y="5058865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303128"/>
            <a:ext cx="1028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6000327" y="189593"/>
            <a:ext cx="153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 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361002" y="47103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890091" y="4024850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6838409" y="2203724"/>
            <a:ext cx="15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 context help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915670" y="3176998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1943493" y="4147230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598926" y="3625734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7319353" y="4460019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</p:spTree>
    <p:extLst>
      <p:ext uri="{BB962C8B-B14F-4D97-AF65-F5344CB8AC3E}">
        <p14:creationId xmlns:p14="http://schemas.microsoft.com/office/powerpoint/2010/main" val="34043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285852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243489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406</Words>
  <Application>Microsoft Office PowerPoint</Application>
  <PresentationFormat>Letter Paper (8.5x11 in)</PresentationFormat>
  <Paragraphs>241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Doherty</dc:creator>
  <cp:lastModifiedBy>Stanley Doherty</cp:lastModifiedBy>
  <cp:revision>12</cp:revision>
  <cp:lastPrinted>2018-11-09T17:10:03Z</cp:lastPrinted>
  <dcterms:created xsi:type="dcterms:W3CDTF">2018-11-09T16:40:07Z</dcterms:created>
  <dcterms:modified xsi:type="dcterms:W3CDTF">2018-11-09T18:52:37Z</dcterms:modified>
</cp:coreProperties>
</file>