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4" autoAdjust="0"/>
    <p:restoredTop sz="94660"/>
  </p:normalViewPr>
  <p:slideViewPr>
    <p:cSldViewPr snapToGrid="0">
      <p:cViewPr varScale="1">
        <p:scale>
          <a:sx n="61" d="100"/>
          <a:sy n="61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CDBE-8348-4C5F-8124-243669473098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D404-05C7-4561-8004-354632CA0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93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CDBE-8348-4C5F-8124-243669473098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D404-05C7-4561-8004-354632CA0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96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CDBE-8348-4C5F-8124-243669473098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D404-05C7-4561-8004-354632CA0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88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CDBE-8348-4C5F-8124-243669473098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D404-05C7-4561-8004-354632CA0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24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CDBE-8348-4C5F-8124-243669473098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D404-05C7-4561-8004-354632CA0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40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CDBE-8348-4C5F-8124-243669473098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D404-05C7-4561-8004-354632CA0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20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CDBE-8348-4C5F-8124-243669473098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D404-05C7-4561-8004-354632CA0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88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CDBE-8348-4C5F-8124-243669473098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D404-05C7-4561-8004-354632CA0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96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CDBE-8348-4C5F-8124-243669473098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D404-05C7-4561-8004-354632CA0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05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CDBE-8348-4C5F-8124-243669473098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D404-05C7-4561-8004-354632CA0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48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CDBE-8348-4C5F-8124-243669473098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D404-05C7-4561-8004-354632CA0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9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5CDBE-8348-4C5F-8124-243669473098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AD404-05C7-4561-8004-354632CA0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9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68" y="1671885"/>
            <a:ext cx="672031" cy="1075965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2013716" y="1351901"/>
            <a:ext cx="4067697" cy="1315268"/>
            <a:chOff x="2842233" y="683049"/>
            <a:chExt cx="4067697" cy="131526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1991" y="1045734"/>
              <a:ext cx="723963" cy="95258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42305" y="1045734"/>
              <a:ext cx="723963" cy="952583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56859" y="1045734"/>
              <a:ext cx="723963" cy="95258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71415" y="1045734"/>
              <a:ext cx="723963" cy="95258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85967" y="1045734"/>
              <a:ext cx="723963" cy="952583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2842233" y="683049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Chapter-2</a:t>
              </a:r>
              <a:endParaRPr lang="en-US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728342" y="379614"/>
            <a:ext cx="2302307" cy="972287"/>
            <a:chOff x="6014778" y="2338470"/>
            <a:chExt cx="2302307" cy="97228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5379" y="2648560"/>
              <a:ext cx="503270" cy="662197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73447" y="2648560"/>
              <a:ext cx="503270" cy="662197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51515" y="2648560"/>
              <a:ext cx="503270" cy="662197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13815" y="2648560"/>
              <a:ext cx="503270" cy="662197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6014778" y="2338470"/>
              <a:ext cx="1118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Chapter-1</a:t>
              </a:r>
              <a:endParaRPr lang="en-US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779106" y="2945756"/>
            <a:ext cx="2302307" cy="972287"/>
            <a:chOff x="6167178" y="5423266"/>
            <a:chExt cx="2302307" cy="972287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47779" y="5733356"/>
              <a:ext cx="503270" cy="662197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25847" y="5733356"/>
              <a:ext cx="503270" cy="662197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03915" y="5733356"/>
              <a:ext cx="503270" cy="662197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66215" y="5733356"/>
              <a:ext cx="503270" cy="662197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6167178" y="5423266"/>
              <a:ext cx="1118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Chapter-3</a:t>
              </a:r>
              <a:endParaRPr lang="en-US" b="1" dirty="0"/>
            </a:p>
          </p:txBody>
        </p:sp>
      </p:grpSp>
      <p:sp>
        <p:nvSpPr>
          <p:cNvPr id="28" name="Curved Up Arrow 27"/>
          <p:cNvSpPr/>
          <p:nvPr/>
        </p:nvSpPr>
        <p:spPr>
          <a:xfrm>
            <a:off x="2488497" y="2677741"/>
            <a:ext cx="728053" cy="22071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urved Up Arrow 28"/>
          <p:cNvSpPr/>
          <p:nvPr/>
        </p:nvSpPr>
        <p:spPr>
          <a:xfrm>
            <a:off x="3318814" y="2677741"/>
            <a:ext cx="728053" cy="22071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urved Up Arrow 29"/>
          <p:cNvSpPr/>
          <p:nvPr/>
        </p:nvSpPr>
        <p:spPr>
          <a:xfrm>
            <a:off x="4117599" y="2677741"/>
            <a:ext cx="728053" cy="22071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urved Up Arrow 30"/>
          <p:cNvSpPr/>
          <p:nvPr/>
        </p:nvSpPr>
        <p:spPr>
          <a:xfrm>
            <a:off x="4947919" y="2677741"/>
            <a:ext cx="728053" cy="22071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urved Left Arrow 31"/>
          <p:cNvSpPr/>
          <p:nvPr/>
        </p:nvSpPr>
        <p:spPr>
          <a:xfrm flipV="1">
            <a:off x="6117021" y="1156278"/>
            <a:ext cx="315310" cy="86710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Curved Left Arrow 32"/>
          <p:cNvSpPr/>
          <p:nvPr/>
        </p:nvSpPr>
        <p:spPr>
          <a:xfrm>
            <a:off x="6131659" y="2415952"/>
            <a:ext cx="315310" cy="86710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891516" y="1399199"/>
            <a:ext cx="4240144" cy="15778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1739635" y="365647"/>
            <a:ext cx="4869712" cy="36769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052799" y="1122719"/>
            <a:ext cx="1773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IMMEDIATE CONTEXT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57825" y="123342"/>
            <a:ext cx="1593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GENERAL CONTEXT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593552" y="2615229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LINK</a:t>
            </a:r>
            <a:endParaRPr lang="en-US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451804" y="2623251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LINK</a:t>
            </a:r>
            <a:endParaRPr lang="en-US" sz="1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229846" y="2615231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LINK</a:t>
            </a:r>
            <a:endParaRPr lang="en-US" sz="12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088098" y="2623253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LINK</a:t>
            </a:r>
            <a:endParaRPr lang="en-US" sz="12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122811" y="3224834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LINK</a:t>
            </a:r>
            <a:endParaRPr lang="en-US" sz="12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098749" y="938832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LINK</a:t>
            </a:r>
            <a:endParaRPr lang="en-US" sz="1200" b="1" dirty="0"/>
          </a:p>
        </p:txBody>
      </p:sp>
      <p:sp>
        <p:nvSpPr>
          <p:cNvPr id="44" name="Striped Right Arrow 43"/>
          <p:cNvSpPr/>
          <p:nvPr/>
        </p:nvSpPr>
        <p:spPr>
          <a:xfrm>
            <a:off x="1039150" y="1939434"/>
            <a:ext cx="619244" cy="529389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04104" y="2664359"/>
            <a:ext cx="849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20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66" y="1671885"/>
            <a:ext cx="672031" cy="10759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474" y="1714586"/>
            <a:ext cx="723963" cy="9525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788" y="1714586"/>
            <a:ext cx="723963" cy="9525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342" y="1714586"/>
            <a:ext cx="723963" cy="9525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898" y="1714586"/>
            <a:ext cx="723963" cy="9525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408" y="1714586"/>
            <a:ext cx="723963" cy="95258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013716" y="1351901"/>
            <a:ext cx="1715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Feature Domain</a:t>
            </a:r>
            <a:endParaRPr lang="en-US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406160" y="1658358"/>
            <a:ext cx="2433081" cy="12292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654947" y="4427332"/>
            <a:ext cx="870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CSH</a:t>
            </a:r>
          </a:p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CONTEXT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4" name="Striped Right Arrow 43"/>
          <p:cNvSpPr/>
          <p:nvPr/>
        </p:nvSpPr>
        <p:spPr>
          <a:xfrm>
            <a:off x="1343948" y="1939434"/>
            <a:ext cx="619244" cy="529389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576" y="1714586"/>
            <a:ext cx="723963" cy="95258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741" y="1714586"/>
            <a:ext cx="723963" cy="952583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3865" y="1714586"/>
            <a:ext cx="723963" cy="952583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1043351" y="2631743"/>
            <a:ext cx="1550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BROWSE CONTEXT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274" y="3362225"/>
            <a:ext cx="672031" cy="1075965"/>
          </a:xfrm>
          <a:prstGeom prst="rect">
            <a:avLst/>
          </a:prstGeom>
        </p:spPr>
      </p:pic>
      <p:sp>
        <p:nvSpPr>
          <p:cNvPr id="56" name="Rounded Rectangle 55"/>
          <p:cNvSpPr/>
          <p:nvPr/>
        </p:nvSpPr>
        <p:spPr>
          <a:xfrm>
            <a:off x="3655393" y="1637642"/>
            <a:ext cx="830720" cy="32872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triped Right Arrow 56"/>
          <p:cNvSpPr/>
          <p:nvPr/>
        </p:nvSpPr>
        <p:spPr>
          <a:xfrm rot="16200000">
            <a:off x="3780701" y="2736655"/>
            <a:ext cx="619244" cy="529389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5297821" y="4419314"/>
            <a:ext cx="8736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SEARCH</a:t>
            </a:r>
          </a:p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CONTEXT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591" y="3354207"/>
            <a:ext cx="672031" cy="1075965"/>
          </a:xfrm>
          <a:prstGeom prst="rect">
            <a:avLst/>
          </a:prstGeom>
        </p:spPr>
      </p:pic>
      <p:sp>
        <p:nvSpPr>
          <p:cNvPr id="60" name="Rounded Rectangle 59"/>
          <p:cNvSpPr/>
          <p:nvPr/>
        </p:nvSpPr>
        <p:spPr>
          <a:xfrm>
            <a:off x="5299710" y="1629624"/>
            <a:ext cx="796912" cy="32872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Striped Right Arrow 60"/>
          <p:cNvSpPr/>
          <p:nvPr/>
        </p:nvSpPr>
        <p:spPr>
          <a:xfrm rot="16200000">
            <a:off x="5425018" y="2728637"/>
            <a:ext cx="619244" cy="529389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872169" y="4427336"/>
            <a:ext cx="981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METADATA</a:t>
            </a:r>
          </a:p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CONTEXT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6895900" y="1637646"/>
            <a:ext cx="925672" cy="32872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Striped Right Arrow 64"/>
          <p:cNvSpPr/>
          <p:nvPr/>
        </p:nvSpPr>
        <p:spPr>
          <a:xfrm rot="16200000">
            <a:off x="7053292" y="2736659"/>
            <a:ext cx="619244" cy="529389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4173" y="3466153"/>
            <a:ext cx="717477" cy="86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842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24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 Doherty</dc:creator>
  <cp:lastModifiedBy>Stan Doherty</cp:lastModifiedBy>
  <cp:revision>6</cp:revision>
  <dcterms:created xsi:type="dcterms:W3CDTF">2016-12-29T19:15:28Z</dcterms:created>
  <dcterms:modified xsi:type="dcterms:W3CDTF">2016-12-30T12:47:23Z</dcterms:modified>
</cp:coreProperties>
</file>