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2E50-AA88-4C79-8143-4038309C4A0A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EEBC-B4CC-4E21-B742-12E11050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8402D-2134-4EDD-80AB-22C80AD6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3" y="1409952"/>
            <a:ext cx="873333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4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A2358-7AE7-4FE9-B36A-A9F74E06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5" y="1419476"/>
            <a:ext cx="8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04DD8-5127-40FA-8D6E-0CB9FA6A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5" y="1419476"/>
            <a:ext cx="8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73CE5-C32D-4C5D-8CE4-D94E4560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7" y="1400428"/>
            <a:ext cx="8761905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EB8A1-5189-46CA-BDEF-427D88D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5" y="1414714"/>
            <a:ext cx="8723809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E4C75-CCD6-4B4F-BFDA-F0750FBA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3" y="1414714"/>
            <a:ext cx="8733333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2B529-88E9-42CD-ADEC-1238A14A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5" y="1419476"/>
            <a:ext cx="8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Doherty</dc:creator>
  <cp:lastModifiedBy>Stanley Doherty</cp:lastModifiedBy>
  <cp:revision>3</cp:revision>
  <cp:lastPrinted>2014-07-17T19:21:25Z</cp:lastPrinted>
  <dcterms:created xsi:type="dcterms:W3CDTF">2014-07-17T19:18:43Z</dcterms:created>
  <dcterms:modified xsi:type="dcterms:W3CDTF">2019-03-16T22:24:15Z</dcterms:modified>
</cp:coreProperties>
</file>