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8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1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4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0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DB25F-1006-474B-81B5-661DE0C501A3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6E04-247D-8946-A912-E1773FA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n 22"/>
          <p:cNvSpPr/>
          <p:nvPr/>
        </p:nvSpPr>
        <p:spPr>
          <a:xfrm>
            <a:off x="3727166" y="5154582"/>
            <a:ext cx="678269" cy="1276934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4413513" y="5162682"/>
            <a:ext cx="678269" cy="1268834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5085431" y="5173549"/>
            <a:ext cx="678269" cy="1276934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5771778" y="5181649"/>
            <a:ext cx="678269" cy="1268834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2460446" y="185218"/>
            <a:ext cx="4563733" cy="1653725"/>
          </a:xfrm>
          <a:prstGeom prst="cloudCallou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31319" y="1971239"/>
            <a:ext cx="5767500" cy="277164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6108" y="370435"/>
            <a:ext cx="258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INFRASTRUCTURE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3267" y="872064"/>
            <a:ext cx="199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STORMCLOUD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0157" y="3075083"/>
            <a:ext cx="209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STORMCENTER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21327" y="2546999"/>
            <a:ext cx="3076044" cy="14782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72282" y="1601679"/>
            <a:ext cx="1262729" cy="6068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72673" y="1680505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StormView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37031" y="4465933"/>
            <a:ext cx="1262729" cy="6068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37422" y="4544759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StormView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an 1"/>
          <p:cNvSpPr/>
          <p:nvPr/>
        </p:nvSpPr>
        <p:spPr>
          <a:xfrm>
            <a:off x="3488180" y="5305212"/>
            <a:ext cx="678269" cy="1276934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174527" y="5313312"/>
            <a:ext cx="678269" cy="1268834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4846445" y="5324179"/>
            <a:ext cx="678269" cy="1276934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5532792" y="5332279"/>
            <a:ext cx="678269" cy="1268834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796242" y="5495978"/>
            <a:ext cx="2254609" cy="10618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40991" y="5521416"/>
            <a:ext cx="220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STORMCLUSTER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1322" y="5921385"/>
            <a:ext cx="2097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 DATACENTER </a:t>
            </a:r>
          </a:p>
          <a:p>
            <a:pPr algn="ctr"/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5507" y="40244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19378" y="225452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42916" y="4025230"/>
            <a:ext cx="105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21327" y="2208499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47106" y="3086970"/>
            <a:ext cx="95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05659" y="3145972"/>
            <a:ext cx="9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ModularWriting.com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Doherty</dc:creator>
  <cp:lastModifiedBy>Stan Doherty</cp:lastModifiedBy>
  <cp:revision>5</cp:revision>
  <dcterms:created xsi:type="dcterms:W3CDTF">2017-07-04T12:22:01Z</dcterms:created>
  <dcterms:modified xsi:type="dcterms:W3CDTF">2017-07-24T09:51:16Z</dcterms:modified>
</cp:coreProperties>
</file>