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8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86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08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5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84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79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53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8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9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74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56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22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8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40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3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968-F8A7-423A-8F2D-A91CFBC14041}" type="datetimeFigureOut">
              <a:rPr lang="en-CA" smtClean="0"/>
              <a:t>1/15/18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79DC-49D1-4258-808A-F1C8C2BB7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52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6000" dirty="0" smtClean="0"/>
              <a:t>CENG317 HARDWARE PRESENTATION: Liquid Crystal Display (LCD) and Numeric Keypad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Presented by Jan Stanley Go</a:t>
            </a:r>
          </a:p>
          <a:p>
            <a:r>
              <a:rPr lang="en-CA" dirty="0" smtClean="0"/>
              <a:t>January 15,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4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long should it take to work on this project?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5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Acquiring parts (1-5 days estimate)</a:t>
            </a:r>
          </a:p>
          <a:p>
            <a:pPr lvl="1"/>
            <a:r>
              <a:rPr lang="en-CA" dirty="0" smtClean="0"/>
              <a:t>Ordering from Amazon (1 day)</a:t>
            </a:r>
          </a:p>
          <a:p>
            <a:pPr lvl="1"/>
            <a:r>
              <a:rPr lang="en-CA" dirty="0" smtClean="0"/>
              <a:t>Going to A1 Electronics (1/2 day)</a:t>
            </a:r>
          </a:p>
          <a:p>
            <a:pPr lvl="1"/>
            <a:r>
              <a:rPr lang="en-CA" dirty="0" smtClean="0"/>
              <a:t>Ordering from Buyapi.ca (3 days)</a:t>
            </a:r>
          </a:p>
          <a:p>
            <a:pPr lvl="2"/>
            <a:r>
              <a:rPr lang="en-CA" dirty="0" smtClean="0"/>
              <a:t>Unsure about how long it took since I ordered the parts back in 2016</a:t>
            </a:r>
          </a:p>
          <a:p>
            <a:r>
              <a:rPr lang="en-CA" dirty="0" smtClean="0"/>
              <a:t>Connecting the device (one afternoon at most)</a:t>
            </a:r>
          </a:p>
          <a:p>
            <a:pPr lvl="1"/>
            <a:r>
              <a:rPr lang="en-CA" dirty="0" smtClean="0"/>
              <a:t>Raspberry Pi setup</a:t>
            </a:r>
          </a:p>
          <a:p>
            <a:pPr lvl="2"/>
            <a:r>
              <a:rPr lang="en-CA" dirty="0" smtClean="0"/>
              <a:t>Flashing an OS shouldn’t take long, same with installing necessary programs/libraries. It should take one afternoon including procrastinating</a:t>
            </a:r>
          </a:p>
          <a:p>
            <a:pPr lvl="1"/>
            <a:r>
              <a:rPr lang="en-CA" dirty="0" smtClean="0"/>
              <a:t>LCD display setup</a:t>
            </a:r>
          </a:p>
          <a:p>
            <a:pPr lvl="2"/>
            <a:r>
              <a:rPr lang="en-CA" dirty="0" smtClean="0"/>
              <a:t>Wiring is quick if you have a reference for the pinouts up an ready. Around 5 minutes</a:t>
            </a:r>
          </a:p>
          <a:p>
            <a:pPr lvl="1"/>
            <a:r>
              <a:rPr lang="en-CA" dirty="0" smtClean="0"/>
              <a:t>USB numeric keypad setup</a:t>
            </a:r>
          </a:p>
          <a:p>
            <a:pPr lvl="2"/>
            <a:r>
              <a:rPr lang="en-CA" dirty="0" smtClean="0"/>
              <a:t>Most USB numeric keypads are plug and play, it should literally take you 2 seconds to get this working, 3 if you plug the USB in the wrong way</a:t>
            </a:r>
          </a:p>
          <a:p>
            <a:pPr lvl="1"/>
            <a:r>
              <a:rPr lang="en-CA" dirty="0" smtClean="0"/>
              <a:t>Programming </a:t>
            </a:r>
          </a:p>
          <a:p>
            <a:pPr lvl="2"/>
            <a:r>
              <a:rPr lang="en-CA" dirty="0" smtClean="0"/>
              <a:t>Once the libraries and programs are set up, coding will not be too tough (as </a:t>
            </a:r>
            <a:r>
              <a:rPr lang="en-CA" dirty="0" err="1" smtClean="0"/>
              <a:t>Adafruit’s</a:t>
            </a:r>
            <a:r>
              <a:rPr lang="en-CA" dirty="0" smtClean="0"/>
              <a:t> libraries work wonderfully with the HD44780 and their library is easy to understand)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272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summary of why this device and how this links to CENG319 and next semester’s Computer Systems Project course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8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Liquid-Crystal Display (LCD)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048" y="1276541"/>
            <a:ext cx="8946541" cy="4195481"/>
          </a:xfrm>
        </p:spPr>
        <p:txBody>
          <a:bodyPr/>
          <a:lstStyle/>
          <a:p>
            <a:r>
              <a:rPr lang="en-CA" dirty="0" smtClean="0"/>
              <a:t>LCDs display information</a:t>
            </a:r>
          </a:p>
          <a:p>
            <a:pPr lvl="1"/>
            <a:r>
              <a:rPr lang="en-CA" dirty="0" smtClean="0"/>
              <a:t>Used on almost every device in some form that deals with digital information</a:t>
            </a:r>
          </a:p>
        </p:txBody>
      </p:sp>
      <p:pic>
        <p:nvPicPr>
          <p:cNvPr id="1026" name="Picture 2" descr="https://i.pinimg.com/736x/7b/af/f8/7baff8f0fc21278b98bd2d0e9b5517b1--lcd-led-digital-w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73" y="2682814"/>
            <a:ext cx="3256532" cy="40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56" y="2647305"/>
            <a:ext cx="1954635" cy="4106174"/>
          </a:xfrm>
          <a:prstGeom prst="rect">
            <a:avLst/>
          </a:prstGeom>
        </p:spPr>
      </p:pic>
      <p:pic>
        <p:nvPicPr>
          <p:cNvPr id="1030" name="Picture 6" descr="http://www.uctronics.com/media/catalog/product/cache/1/image/9df78eab33525d08d6e5fb8d27136e95/q/q/qq_201706221602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42" y="2682814"/>
            <a:ext cx="4502088" cy="21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 Keypad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02420"/>
            <a:ext cx="8946541" cy="4195481"/>
          </a:xfrm>
        </p:spPr>
        <p:txBody>
          <a:bodyPr/>
          <a:lstStyle/>
          <a:p>
            <a:r>
              <a:rPr lang="en-CA" dirty="0" smtClean="0"/>
              <a:t>Allows a user to input numbers, used mainly in calculations on the computer.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66" y="2317870"/>
            <a:ext cx="4639066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this relate to the Computer Systems Project?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90688"/>
            <a:ext cx="6012611" cy="4977531"/>
          </a:xfrm>
        </p:spPr>
        <p:txBody>
          <a:bodyPr>
            <a:normAutofit/>
          </a:bodyPr>
          <a:lstStyle/>
          <a:p>
            <a:r>
              <a:rPr lang="en-CA" dirty="0" smtClean="0"/>
              <a:t>For next semester, I will be working in a team to create a Locker Automation System™ which seeks to help automate the locking/opening of your typical locker door, and for that the LCD project will be used to provide information to the user. There will also be a numeric keypad to allow the user to navigate through the display options/input their unlock PIN manually</a:t>
            </a:r>
          </a:p>
        </p:txBody>
      </p:sp>
      <p:pic>
        <p:nvPicPr>
          <p:cNvPr id="2052" name="Picture 4" descr="http://saslc.ca/wp-content/uploads/2016/08/lockers2-1184x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11" y="1825624"/>
            <a:ext cx="5996716" cy="44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much did I end up spending on this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4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 of components: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Raspberry Pi kit</a:t>
            </a:r>
          </a:p>
          <a:p>
            <a:pPr lvl="1"/>
            <a:r>
              <a:rPr lang="en-CA" dirty="0" smtClean="0"/>
              <a:t>Raspberry Pi 3 B</a:t>
            </a:r>
          </a:p>
          <a:p>
            <a:pPr lvl="1"/>
            <a:r>
              <a:rPr lang="en-CA" dirty="0" smtClean="0"/>
              <a:t>Power supply</a:t>
            </a:r>
          </a:p>
          <a:p>
            <a:pPr lvl="1"/>
            <a:r>
              <a:rPr lang="en-CA" dirty="0" smtClean="0"/>
              <a:t>Ethernet cable</a:t>
            </a:r>
          </a:p>
          <a:p>
            <a:pPr lvl="1"/>
            <a:r>
              <a:rPr lang="en-CA" dirty="0" smtClean="0"/>
              <a:t>Case</a:t>
            </a:r>
          </a:p>
          <a:p>
            <a:r>
              <a:rPr lang="en-CA" dirty="0" smtClean="0"/>
              <a:t>HD44780 LCD </a:t>
            </a:r>
          </a:p>
          <a:p>
            <a:r>
              <a:rPr lang="en-CA" dirty="0" smtClean="0"/>
              <a:t>USB Numeric Keypad (for inputs)</a:t>
            </a:r>
          </a:p>
          <a:p>
            <a:r>
              <a:rPr lang="en-CA" dirty="0" smtClean="0"/>
              <a:t>Breadboard</a:t>
            </a:r>
          </a:p>
          <a:p>
            <a:r>
              <a:rPr lang="en-CA" dirty="0" smtClean="0"/>
              <a:t>Male-to-female and male-to-male jumper cables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5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CA" dirty="0" smtClean="0"/>
              <a:t>Breakdown of Costs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414301"/>
              </p:ext>
            </p:extLst>
          </p:nvPr>
        </p:nvGraphicFramePr>
        <p:xfrm>
          <a:off x="1103685" y="700265"/>
          <a:ext cx="8947149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Component</a:t>
                      </a:r>
                      <a:r>
                        <a:rPr lang="en-CA" baseline="0" dirty="0" smtClean="0"/>
                        <a:t> Name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Component Cost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Component Supplier</a:t>
                      </a:r>
                      <a:endParaRPr lang="en-CA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Raspberry</a:t>
                      </a:r>
                      <a:r>
                        <a:rPr lang="en-CA" baseline="0" dirty="0" smtClean="0"/>
                        <a:t> Pi kit 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79.95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Buyapi.ca</a:t>
                      </a:r>
                      <a:endParaRPr lang="en-CA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Breadboard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0.00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(came with</a:t>
                      </a:r>
                      <a:r>
                        <a:rPr lang="en-CA" baseline="0" dirty="0" smtClean="0"/>
                        <a:t> Parts kit)</a:t>
                      </a:r>
                      <a:endParaRPr lang="en-CA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Male-to-female</a:t>
                      </a:r>
                      <a:r>
                        <a:rPr lang="en-CA" baseline="0" dirty="0" smtClean="0"/>
                        <a:t> jumper cables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3.45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Buyapi.ca</a:t>
                      </a:r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Male-to-male</a:t>
                      </a:r>
                      <a:r>
                        <a:rPr lang="en-CA" baseline="0" dirty="0" smtClean="0"/>
                        <a:t> jumper cables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3.95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Buyapi.ca</a:t>
                      </a:r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HD44780 LCD* 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5.00</a:t>
                      </a:r>
                      <a:endParaRPr lang="en-CA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A1</a:t>
                      </a:r>
                      <a:r>
                        <a:rPr lang="en-CA" baseline="0" dirty="0" smtClean="0"/>
                        <a:t> Electronics</a:t>
                      </a:r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Numeric</a:t>
                      </a:r>
                      <a:r>
                        <a:rPr lang="en-CA" sz="18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Keypad**</a:t>
                      </a:r>
                      <a:endParaRPr lang="en-CA" sz="1800" b="0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14.99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</a:rPr>
                        <a:t>Amazon.ca</a:t>
                      </a:r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HD44780 16 x 2 LCD Module White Characters Blue Backlight***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6.76</a:t>
                      </a:r>
                      <a:endParaRPr lang="en-CA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Amazon.ca</a:t>
                      </a:r>
                    </a:p>
                  </a:txBody>
                  <a:tcPr marL="77801" marR="77801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619" y="5132717"/>
            <a:ext cx="10800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*The LCD itself is soldered on to a board, and as A1 Electronics is a surplus store, the display probably came from an old device as spare parts.</a:t>
            </a:r>
          </a:p>
          <a:p>
            <a:r>
              <a:rPr lang="en-CA" dirty="0" smtClean="0"/>
              <a:t>** You can probably find it for cheaper (and better build quality)</a:t>
            </a:r>
          </a:p>
          <a:p>
            <a:r>
              <a:rPr lang="en-CA" dirty="0" smtClean="0"/>
              <a:t>*** Optional if you choose to order online instead of going to A1 Electronics and dive in to a pile of electronic junk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0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3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85</TotalTime>
  <Words>505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CENG317 HARDWARE PRESENTATION: Liquid Crystal Display (LCD) and Numeric Keypad</vt:lpstr>
      <vt:lpstr>INTRODUCTION</vt:lpstr>
      <vt:lpstr>The Liquid-Crystal Display (LCD)</vt:lpstr>
      <vt:lpstr>Numeric Keypad</vt:lpstr>
      <vt:lpstr>How does this relate to the Computer Systems Project?</vt:lpstr>
      <vt:lpstr>BUDGET</vt:lpstr>
      <vt:lpstr>List of components:</vt:lpstr>
      <vt:lpstr>Breakdown of Costs</vt:lpstr>
      <vt:lpstr>Schedule</vt:lpstr>
      <vt:lpstr>How long should it take to work on this project?</vt:lpstr>
      <vt:lpstr>Build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CENG317 HARDWARE PRESENTATION: LCD DISPLAY</dc:title>
  <dc:creator>Stanley Go</dc:creator>
  <cp:lastModifiedBy>Stanley Go</cp:lastModifiedBy>
  <cp:revision>10</cp:revision>
  <dcterms:created xsi:type="dcterms:W3CDTF">2018-01-14T17:31:44Z</dcterms:created>
  <dcterms:modified xsi:type="dcterms:W3CDTF">2018-01-15T16:27:22Z</dcterms:modified>
</cp:coreProperties>
</file>