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a81197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a81197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ae65099e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ae6509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9712ce8e_3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9712ce8e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ae65099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ae650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24600" y="679500"/>
            <a:ext cx="85206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Organization Name 			: 		Thermo Fisher	</a:t>
            </a:r>
            <a:endParaRPr b="1"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 			:		Real time mapping of</a:t>
            </a:r>
            <a:endParaRPr b="1"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						Epidemic spread</a:t>
            </a:r>
            <a:endParaRPr b="1"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Name 					: 		Pepehands</a:t>
            </a:r>
            <a:endParaRPr b="1"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Leader Name 			: 		Harshit Rai</a:t>
            </a:r>
            <a:endParaRPr b="1"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AICTE Code					:		1-3508354456</a:t>
            </a:r>
            <a:endParaRPr b="1"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250900"/>
            <a:ext cx="4045200" cy="7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IDEA DESCRIPTION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6375" y="1111925"/>
            <a:ext cx="39942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application will analyze the historical data of a region and with the help of Machine Learning, it will predict the probability of outbreak of an epidemic.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major factors which contribute to epidemics are: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Climate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Pollution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Lifestyle of people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Quality of water supply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Sanitation facilities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00" y="201663"/>
            <a:ext cx="4436318" cy="47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46975" y="316375"/>
            <a:ext cx="8235600" cy="4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Data required for prediction of outbreak of an epidemic can be collected from 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Non-Government Organizations (NGOs)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Hospitals &amp; Medical Stores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Weather Department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Pollution Control Board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Laboratories and Research Centres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The Machine Learning model will be trained on the data collected from above mentioned sources for predicting the outbreak of disease. 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Systematic data collection techniques and real-time updates will help in predicting contagious disease, sending notifications to respective authorities for prompt response.</a:t>
            </a:r>
            <a:endParaRPr sz="1600">
              <a:solidFill>
                <a:srgbClr val="F3F3F3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Our advanced inventory management tool will maintain the availability of medicines which may be required in a region, where the probability of epidemic outbreak is high as indicated by our epidemic prediction model.</a:t>
            </a:r>
            <a:endParaRPr sz="1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5498225" y="1361788"/>
            <a:ext cx="3141000" cy="3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For developing the Android application.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SDK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developing the Android Application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For machine learning algorithms.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Web Services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For hosting the backend of the application.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 creating the api endpoints and for machine learning  or deep learning model development.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388425" y="443700"/>
            <a:ext cx="3504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/>
              <a:t>TECHNOLOGY STACK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788" y="1783126"/>
            <a:ext cx="422650" cy="43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785" y="2436165"/>
            <a:ext cx="422650" cy="37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788" y="3125921"/>
            <a:ext cx="422650" cy="4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0800" y="3679734"/>
            <a:ext cx="422650" cy="4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0562" y="1146588"/>
            <a:ext cx="348338" cy="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-96725" y="347925"/>
            <a:ext cx="4907100" cy="6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b="1" sz="2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025" y="1316500"/>
            <a:ext cx="41943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Can be used as an awareness tool for citizens which gives real-time notifications of epidemic , so that precautionary measures can be taken. 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Can be used as a tool to trace the origin and root cause of an epidemic.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Can be used as an alert system which can predict amount of drugs stocks required for the treatment of epidemics.</a:t>
            </a:r>
            <a:endParaRPr sz="1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5700" y="375900"/>
            <a:ext cx="399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STOPPERS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15700" y="1365275"/>
            <a:ext cx="40452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Live tracking of epidemics with respect to different regions.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Tracking of medical inventory to counter shortage of medicine in the event of epidemic outbreak.</a:t>
            </a:r>
            <a:br>
              <a:rPr lang="en" sz="1600" u="sng">
                <a:latin typeface="Arial"/>
                <a:ea typeface="Arial"/>
                <a:cs typeface="Arial"/>
                <a:sym typeface="Arial"/>
              </a:rPr>
            </a:b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Proactively predicting epidemic spread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accounting climate change, pollution and other parameters.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00" y="0"/>
            <a:ext cx="4528501" cy="45196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641150" y="4519625"/>
            <a:ext cx="4477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above image represents possible impact of epidemics due to polluted pond.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