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da6f684e7_2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da6f684e7_2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4da6f684e7_2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4da6f684e7_2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da6f684e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da6f684e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4da6f684e7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4da6f684e7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a81dbb62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a81dbb62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andom images 1">
  <p:cSld name="Random images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" name="Google Shape;14;p2"/>
          <p:cNvSpPr/>
          <p:nvPr>
            <p:ph idx="2" type="pic"/>
          </p:nvPr>
        </p:nvSpPr>
        <p:spPr>
          <a:xfrm>
            <a:off x="1879599" y="0"/>
            <a:ext cx="2692500" cy="31212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0" y="2021429"/>
            <a:ext cx="1821600" cy="10995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2"/>
          <p:cNvSpPr/>
          <p:nvPr>
            <p:ph idx="4" type="pic"/>
          </p:nvPr>
        </p:nvSpPr>
        <p:spPr>
          <a:xfrm>
            <a:off x="4622798" y="473602"/>
            <a:ext cx="2670600" cy="18489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5" type="pic"/>
          </p:nvPr>
        </p:nvSpPr>
        <p:spPr>
          <a:xfrm>
            <a:off x="3060280" y="3181066"/>
            <a:ext cx="1502100" cy="19623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/>
          <p:nvPr>
            <p:ph idx="6" type="pic"/>
          </p:nvPr>
        </p:nvSpPr>
        <p:spPr>
          <a:xfrm>
            <a:off x="703385" y="3181066"/>
            <a:ext cx="2296500" cy="15150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2"/>
          <p:cNvSpPr/>
          <p:nvPr>
            <p:ph idx="7" type="pic"/>
          </p:nvPr>
        </p:nvSpPr>
        <p:spPr>
          <a:xfrm>
            <a:off x="7344226" y="1008900"/>
            <a:ext cx="1799700" cy="13242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2"/>
          <p:cNvSpPr/>
          <p:nvPr>
            <p:ph idx="8" type="pic"/>
          </p:nvPr>
        </p:nvSpPr>
        <p:spPr>
          <a:xfrm>
            <a:off x="275772" y="1201246"/>
            <a:ext cx="1545900" cy="7440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4772891" y="2388652"/>
            <a:ext cx="4022700" cy="15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4772890" y="3950314"/>
            <a:ext cx="3964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1">
  <p:cSld name="Profile 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754860"/>
            <a:ext cx="9144000" cy="185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1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11"/>
          <p:cNvSpPr/>
          <p:nvPr>
            <p:ph idx="2" type="pic"/>
          </p:nvPr>
        </p:nvSpPr>
        <p:spPr>
          <a:xfrm>
            <a:off x="391885" y="0"/>
            <a:ext cx="3555900" cy="3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1"/>
          <p:cNvSpPr txBox="1"/>
          <p:nvPr>
            <p:ph type="title"/>
          </p:nvPr>
        </p:nvSpPr>
        <p:spPr>
          <a:xfrm>
            <a:off x="4216400" y="834702"/>
            <a:ext cx="45213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84" name="Google Shape;184;p11"/>
          <p:cNvSpPr txBox="1"/>
          <p:nvPr>
            <p:ph idx="1" type="body"/>
          </p:nvPr>
        </p:nvSpPr>
        <p:spPr>
          <a:xfrm>
            <a:off x="4216400" y="2870580"/>
            <a:ext cx="45213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5" name="Google Shape;185;p11"/>
          <p:cNvSpPr txBox="1"/>
          <p:nvPr>
            <p:ph idx="3" type="body"/>
          </p:nvPr>
        </p:nvSpPr>
        <p:spPr>
          <a:xfrm>
            <a:off x="391885" y="3892194"/>
            <a:ext cx="35559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794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800"/>
              <a:buFont typeface="Noto Sans Symbols"/>
              <a:buChar char="■"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" name="Google Shape;186;p11"/>
          <p:cNvSpPr txBox="1"/>
          <p:nvPr>
            <p:ph idx="4" type="body"/>
          </p:nvPr>
        </p:nvSpPr>
        <p:spPr>
          <a:xfrm>
            <a:off x="4230914" y="2112157"/>
            <a:ext cx="4521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16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 2">
  <p:cSld name="Profile 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295728" y="344479"/>
            <a:ext cx="49710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89" name="Google Shape;189;p12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1" name="Google Shape;191;p12"/>
          <p:cNvSpPr/>
          <p:nvPr>
            <p:ph idx="2" type="pic"/>
          </p:nvPr>
        </p:nvSpPr>
        <p:spPr>
          <a:xfrm>
            <a:off x="1502229" y="21775"/>
            <a:ext cx="3764700" cy="5121600"/>
          </a:xfrm>
          <a:prstGeom prst="rect">
            <a:avLst/>
          </a:prstGeom>
          <a:noFill/>
          <a:ln>
            <a:noFill/>
          </a:ln>
          <a:effectLst>
            <a:outerShdw blurRad="101600" rotWithShape="0" algn="r" dir="10800000" dist="76200">
              <a:schemeClr val="dk1">
                <a:alpha val="92549"/>
              </a:schemeClr>
            </a:outerShdw>
          </a:effectLst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5464629" y="2168193"/>
            <a:ext cx="3249600" cy="2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12"/>
          <p:cNvSpPr txBox="1"/>
          <p:nvPr>
            <p:ph idx="3" type="body"/>
          </p:nvPr>
        </p:nvSpPr>
        <p:spPr>
          <a:xfrm>
            <a:off x="5464629" y="1718181"/>
            <a:ext cx="324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and text 3">
  <p:cSld name="Heading and text 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399143" y="464529"/>
            <a:ext cx="40350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96" name="Google Shape;196;p13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4637314" y="464529"/>
            <a:ext cx="4136700" cy="4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2" type="body"/>
          </p:nvPr>
        </p:nvSpPr>
        <p:spPr>
          <a:xfrm>
            <a:off x="399143" y="3534778"/>
            <a:ext cx="40350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1600" u="none" cap="none" strike="noStrike">
                <a:solidFill>
                  <a:srgbClr val="7F83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and text 1">
  <p:cSld name="Heading and text 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758371" y="435496"/>
            <a:ext cx="76272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02" name="Google Shape;202;p14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1973943" y="2213774"/>
            <a:ext cx="65046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texts 1">
  <p:cSld name="Image and texts 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15"/>
          <p:cNvSpPr/>
          <p:nvPr>
            <p:ph idx="2" type="pic"/>
          </p:nvPr>
        </p:nvSpPr>
        <p:spPr>
          <a:xfrm>
            <a:off x="239486" y="239524"/>
            <a:ext cx="40857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type="title"/>
          </p:nvPr>
        </p:nvSpPr>
        <p:spPr>
          <a:xfrm>
            <a:off x="3853543" y="1095999"/>
            <a:ext cx="49014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4477657" y="3368008"/>
            <a:ext cx="42774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">
  <p:cSld name="3 poin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4" name="Google Shape;214;p16"/>
          <p:cNvSpPr/>
          <p:nvPr>
            <p:ph idx="2" type="pic"/>
          </p:nvPr>
        </p:nvSpPr>
        <p:spPr>
          <a:xfrm>
            <a:off x="0" y="0"/>
            <a:ext cx="9144000" cy="25713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1378857" y="2050345"/>
            <a:ext cx="6386400" cy="87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1504950" y="2127582"/>
            <a:ext cx="61341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17" name="Google Shape;217;p16"/>
          <p:cNvSpPr txBox="1"/>
          <p:nvPr>
            <p:ph idx="3" type="body"/>
          </p:nvPr>
        </p:nvSpPr>
        <p:spPr>
          <a:xfrm>
            <a:off x="508000" y="3141358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4" type="body"/>
          </p:nvPr>
        </p:nvSpPr>
        <p:spPr>
          <a:xfrm>
            <a:off x="508000" y="3402659"/>
            <a:ext cx="25401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5" type="body"/>
          </p:nvPr>
        </p:nvSpPr>
        <p:spPr>
          <a:xfrm>
            <a:off x="3302000" y="3141358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6" type="body"/>
          </p:nvPr>
        </p:nvSpPr>
        <p:spPr>
          <a:xfrm>
            <a:off x="3302000" y="3402659"/>
            <a:ext cx="25401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16"/>
          <p:cNvSpPr txBox="1"/>
          <p:nvPr>
            <p:ph idx="7" type="body"/>
          </p:nvPr>
        </p:nvSpPr>
        <p:spPr>
          <a:xfrm>
            <a:off x="6096000" y="3134103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6"/>
          <p:cNvSpPr txBox="1"/>
          <p:nvPr>
            <p:ph idx="8" type="body"/>
          </p:nvPr>
        </p:nvSpPr>
        <p:spPr>
          <a:xfrm>
            <a:off x="6096000" y="3395404"/>
            <a:ext cx="25401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17"/>
          <p:cNvCxnSpPr/>
          <p:nvPr/>
        </p:nvCxnSpPr>
        <p:spPr>
          <a:xfrm>
            <a:off x="2598056" y="0"/>
            <a:ext cx="0" cy="514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17"/>
          <p:cNvSpPr txBox="1"/>
          <p:nvPr>
            <p:ph type="title"/>
          </p:nvPr>
        </p:nvSpPr>
        <p:spPr>
          <a:xfrm>
            <a:off x="268513" y="1860508"/>
            <a:ext cx="4673700" cy="142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5065486" y="771702"/>
            <a:ext cx="3630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17"/>
          <p:cNvSpPr txBox="1"/>
          <p:nvPr>
            <p:ph idx="2" type="body"/>
          </p:nvPr>
        </p:nvSpPr>
        <p:spPr>
          <a:xfrm>
            <a:off x="5065486" y="1033002"/>
            <a:ext cx="36306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17"/>
          <p:cNvSpPr txBox="1"/>
          <p:nvPr>
            <p:ph idx="3" type="body"/>
          </p:nvPr>
        </p:nvSpPr>
        <p:spPr>
          <a:xfrm>
            <a:off x="5065486" y="2046834"/>
            <a:ext cx="3630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1" name="Google Shape;231;p17"/>
          <p:cNvSpPr txBox="1"/>
          <p:nvPr>
            <p:ph idx="4" type="body"/>
          </p:nvPr>
        </p:nvSpPr>
        <p:spPr>
          <a:xfrm>
            <a:off x="5065486" y="2308135"/>
            <a:ext cx="36306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2" name="Google Shape;232;p17"/>
          <p:cNvSpPr txBox="1"/>
          <p:nvPr>
            <p:ph idx="5" type="body"/>
          </p:nvPr>
        </p:nvSpPr>
        <p:spPr>
          <a:xfrm>
            <a:off x="5065486" y="3335047"/>
            <a:ext cx="3630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3" name="Google Shape;233;p17"/>
          <p:cNvSpPr txBox="1"/>
          <p:nvPr>
            <p:ph idx="6" type="body"/>
          </p:nvPr>
        </p:nvSpPr>
        <p:spPr>
          <a:xfrm>
            <a:off x="5065486" y="3596348"/>
            <a:ext cx="36306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tems 1">
  <p:cSld name="6 items 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387510" y="2168474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38" name="Google Shape;238;p18"/>
          <p:cNvSpPr txBox="1"/>
          <p:nvPr>
            <p:ph idx="1" type="body"/>
          </p:nvPr>
        </p:nvSpPr>
        <p:spPr>
          <a:xfrm>
            <a:off x="387510" y="665380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2" type="body"/>
          </p:nvPr>
        </p:nvSpPr>
        <p:spPr>
          <a:xfrm>
            <a:off x="387510" y="926681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18"/>
          <p:cNvSpPr txBox="1"/>
          <p:nvPr>
            <p:ph idx="3" type="body"/>
          </p:nvPr>
        </p:nvSpPr>
        <p:spPr>
          <a:xfrm>
            <a:off x="3301254" y="658125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4" type="body"/>
          </p:nvPr>
        </p:nvSpPr>
        <p:spPr>
          <a:xfrm>
            <a:off x="3301254" y="919426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18"/>
          <p:cNvSpPr txBox="1"/>
          <p:nvPr>
            <p:ph idx="5" type="body"/>
          </p:nvPr>
        </p:nvSpPr>
        <p:spPr>
          <a:xfrm>
            <a:off x="6216489" y="650871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6" type="body"/>
          </p:nvPr>
        </p:nvSpPr>
        <p:spPr>
          <a:xfrm>
            <a:off x="6216489" y="912171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4" name="Google Shape;244;p18"/>
          <p:cNvSpPr txBox="1"/>
          <p:nvPr>
            <p:ph idx="7" type="body"/>
          </p:nvPr>
        </p:nvSpPr>
        <p:spPr>
          <a:xfrm>
            <a:off x="387510" y="3209209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5" name="Google Shape;245;p18"/>
          <p:cNvSpPr txBox="1"/>
          <p:nvPr>
            <p:ph idx="8" type="body"/>
          </p:nvPr>
        </p:nvSpPr>
        <p:spPr>
          <a:xfrm>
            <a:off x="387510" y="3470510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18"/>
          <p:cNvSpPr txBox="1"/>
          <p:nvPr>
            <p:ph idx="9" type="body"/>
          </p:nvPr>
        </p:nvSpPr>
        <p:spPr>
          <a:xfrm>
            <a:off x="3301254" y="3201954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18"/>
          <p:cNvSpPr txBox="1"/>
          <p:nvPr>
            <p:ph idx="13" type="body"/>
          </p:nvPr>
        </p:nvSpPr>
        <p:spPr>
          <a:xfrm>
            <a:off x="3301254" y="3463255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8" name="Google Shape;248;p18"/>
          <p:cNvSpPr txBox="1"/>
          <p:nvPr>
            <p:ph idx="14" type="body"/>
          </p:nvPr>
        </p:nvSpPr>
        <p:spPr>
          <a:xfrm>
            <a:off x="6216489" y="3194700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18"/>
          <p:cNvSpPr txBox="1"/>
          <p:nvPr>
            <p:ph idx="15" type="body"/>
          </p:nvPr>
        </p:nvSpPr>
        <p:spPr>
          <a:xfrm>
            <a:off x="6216489" y="3456000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texts 2">
  <p:cSld name="Image and texts 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2952751" y="533483"/>
            <a:ext cx="5525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52" name="Google Shape;252;p19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2952750" y="3368008"/>
            <a:ext cx="55257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5" name="Google Shape;255;p19"/>
          <p:cNvSpPr/>
          <p:nvPr>
            <p:ph idx="2" type="pic"/>
          </p:nvPr>
        </p:nvSpPr>
        <p:spPr>
          <a:xfrm>
            <a:off x="0" y="0"/>
            <a:ext cx="2728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images">
  <p:cSld name="3 image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20"/>
          <p:cNvSpPr/>
          <p:nvPr>
            <p:ph idx="2" type="pic"/>
          </p:nvPr>
        </p:nvSpPr>
        <p:spPr>
          <a:xfrm>
            <a:off x="387511" y="1497194"/>
            <a:ext cx="27096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590725" y="2994042"/>
            <a:ext cx="23262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idx="3" type="body"/>
          </p:nvPr>
        </p:nvSpPr>
        <p:spPr>
          <a:xfrm>
            <a:off x="387510" y="3334311"/>
            <a:ext cx="270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20"/>
          <p:cNvSpPr/>
          <p:nvPr>
            <p:ph idx="4" type="pic"/>
          </p:nvPr>
        </p:nvSpPr>
        <p:spPr>
          <a:xfrm>
            <a:off x="3217174" y="1497194"/>
            <a:ext cx="27096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20"/>
          <p:cNvSpPr txBox="1"/>
          <p:nvPr>
            <p:ph idx="5" type="body"/>
          </p:nvPr>
        </p:nvSpPr>
        <p:spPr>
          <a:xfrm>
            <a:off x="3420388" y="2994042"/>
            <a:ext cx="23262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6" type="body"/>
          </p:nvPr>
        </p:nvSpPr>
        <p:spPr>
          <a:xfrm>
            <a:off x="3217174" y="3334311"/>
            <a:ext cx="270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20"/>
          <p:cNvSpPr/>
          <p:nvPr>
            <p:ph idx="7" type="pic"/>
          </p:nvPr>
        </p:nvSpPr>
        <p:spPr>
          <a:xfrm>
            <a:off x="6046838" y="1497194"/>
            <a:ext cx="27096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idx="8" type="body"/>
          </p:nvPr>
        </p:nvSpPr>
        <p:spPr>
          <a:xfrm>
            <a:off x="6250051" y="2994042"/>
            <a:ext cx="23262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20"/>
          <p:cNvSpPr txBox="1"/>
          <p:nvPr>
            <p:ph idx="9" type="body"/>
          </p:nvPr>
        </p:nvSpPr>
        <p:spPr>
          <a:xfrm>
            <a:off x="6046837" y="3334311"/>
            <a:ext cx="270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 1">
  <p:cSld name="Process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 rot="2700573">
            <a:off x="756825" y="1380884"/>
            <a:ext cx="1273004" cy="1144240"/>
          </a:xfrm>
          <a:custGeom>
            <a:rect b="b" l="l" r="r" t="t"/>
            <a:pathLst>
              <a:path extrusionOk="0" h="120000" w="120000">
                <a:moveTo>
                  <a:pt x="35960" y="19110"/>
                </a:moveTo>
                <a:lnTo>
                  <a:pt x="53136" y="0"/>
                </a:lnTo>
                <a:lnTo>
                  <a:pt x="120000" y="0"/>
                </a:lnTo>
                <a:lnTo>
                  <a:pt x="103236" y="18650"/>
                </a:lnTo>
                <a:lnTo>
                  <a:pt x="103236" y="18650"/>
                </a:lnTo>
                <a:lnTo>
                  <a:pt x="12145" y="120000"/>
                </a:lnTo>
                <a:lnTo>
                  <a:pt x="0" y="106486"/>
                </a:lnTo>
                <a:lnTo>
                  <a:pt x="78532" y="19110"/>
                </a:lnTo>
                <a:close/>
              </a:path>
            </a:pathLst>
          </a:custGeom>
          <a:solidFill>
            <a:srgbClr val="35393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332309" y="1173085"/>
            <a:ext cx="2771571" cy="2772268"/>
            <a:chOff x="2174961" y="587435"/>
            <a:chExt cx="6969000" cy="6969000"/>
          </a:xfrm>
        </p:grpSpPr>
        <p:sp>
          <p:nvSpPr>
            <p:cNvPr id="28" name="Google Shape;28;p3"/>
            <p:cNvSpPr/>
            <p:nvPr/>
          </p:nvSpPr>
          <p:spPr>
            <a:xfrm rot="2700000">
              <a:off x="3064238" y="1739331"/>
              <a:ext cx="5190447" cy="4665208"/>
            </a:xfrm>
            <a:custGeom>
              <a:rect b="b" l="l" r="r" t="t"/>
              <a:pathLst>
                <a:path extrusionOk="0" h="120000" w="120000">
                  <a:moveTo>
                    <a:pt x="35960" y="19110"/>
                  </a:moveTo>
                  <a:lnTo>
                    <a:pt x="53136" y="0"/>
                  </a:lnTo>
                  <a:lnTo>
                    <a:pt x="120000" y="0"/>
                  </a:lnTo>
                  <a:lnTo>
                    <a:pt x="103236" y="18650"/>
                  </a:lnTo>
                  <a:lnTo>
                    <a:pt x="103236" y="18650"/>
                  </a:lnTo>
                  <a:lnTo>
                    <a:pt x="12145" y="120000"/>
                  </a:lnTo>
                  <a:lnTo>
                    <a:pt x="0" y="106486"/>
                  </a:lnTo>
                  <a:lnTo>
                    <a:pt x="78532" y="1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380118" y="3291171"/>
              <a:ext cx="1211400" cy="11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GB" sz="27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2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516617" y="2289488"/>
            <a:ext cx="1852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>
            <a:off x="3104160" y="1185215"/>
            <a:ext cx="2771571" cy="2772268"/>
            <a:chOff x="2174961" y="587435"/>
            <a:chExt cx="6969000" cy="6969000"/>
          </a:xfrm>
        </p:grpSpPr>
        <p:sp>
          <p:nvSpPr>
            <p:cNvPr id="32" name="Google Shape;32;p3"/>
            <p:cNvSpPr/>
            <p:nvPr/>
          </p:nvSpPr>
          <p:spPr>
            <a:xfrm rot="2700000">
              <a:off x="3064238" y="1739331"/>
              <a:ext cx="5190447" cy="4665208"/>
            </a:xfrm>
            <a:custGeom>
              <a:rect b="b" l="l" r="r" t="t"/>
              <a:pathLst>
                <a:path extrusionOk="0" h="120000" w="120000">
                  <a:moveTo>
                    <a:pt x="35960" y="19110"/>
                  </a:moveTo>
                  <a:lnTo>
                    <a:pt x="53136" y="0"/>
                  </a:lnTo>
                  <a:lnTo>
                    <a:pt x="120000" y="0"/>
                  </a:lnTo>
                  <a:lnTo>
                    <a:pt x="103236" y="18650"/>
                  </a:lnTo>
                  <a:lnTo>
                    <a:pt x="103236" y="18650"/>
                  </a:lnTo>
                  <a:lnTo>
                    <a:pt x="12145" y="120000"/>
                  </a:lnTo>
                  <a:lnTo>
                    <a:pt x="0" y="106486"/>
                  </a:lnTo>
                  <a:lnTo>
                    <a:pt x="78532" y="19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7380119" y="3291171"/>
              <a:ext cx="1211400" cy="11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GB" sz="27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0" i="0" sz="2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" name="Google Shape;34;p3"/>
          <p:cNvSpPr txBox="1"/>
          <p:nvPr>
            <p:ph idx="2" type="body"/>
          </p:nvPr>
        </p:nvSpPr>
        <p:spPr>
          <a:xfrm>
            <a:off x="3288468" y="2301619"/>
            <a:ext cx="1852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>
            <a:off x="5876011" y="1185215"/>
            <a:ext cx="2771571" cy="2772268"/>
            <a:chOff x="2174961" y="587435"/>
            <a:chExt cx="6969000" cy="6969000"/>
          </a:xfrm>
        </p:grpSpPr>
        <p:sp>
          <p:nvSpPr>
            <p:cNvPr id="36" name="Google Shape;36;p3"/>
            <p:cNvSpPr/>
            <p:nvPr/>
          </p:nvSpPr>
          <p:spPr>
            <a:xfrm rot="2700000">
              <a:off x="3064238" y="1739331"/>
              <a:ext cx="5190447" cy="4665208"/>
            </a:xfrm>
            <a:custGeom>
              <a:rect b="b" l="l" r="r" t="t"/>
              <a:pathLst>
                <a:path extrusionOk="0" h="120000" w="120000">
                  <a:moveTo>
                    <a:pt x="35960" y="19110"/>
                  </a:moveTo>
                  <a:lnTo>
                    <a:pt x="53136" y="0"/>
                  </a:lnTo>
                  <a:lnTo>
                    <a:pt x="120000" y="0"/>
                  </a:lnTo>
                  <a:lnTo>
                    <a:pt x="103236" y="18650"/>
                  </a:lnTo>
                  <a:lnTo>
                    <a:pt x="103236" y="18650"/>
                  </a:lnTo>
                  <a:lnTo>
                    <a:pt x="12145" y="120000"/>
                  </a:lnTo>
                  <a:lnTo>
                    <a:pt x="0" y="106486"/>
                  </a:lnTo>
                  <a:lnTo>
                    <a:pt x="78532" y="191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Google Shape;37;p3"/>
            <p:cNvSpPr txBox="1"/>
            <p:nvPr/>
          </p:nvSpPr>
          <p:spPr>
            <a:xfrm>
              <a:off x="7380118" y="3291171"/>
              <a:ext cx="1211400" cy="11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GB" sz="27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0" i="0" sz="2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" name="Google Shape;38;p3"/>
          <p:cNvSpPr txBox="1"/>
          <p:nvPr>
            <p:ph idx="3" type="body"/>
          </p:nvPr>
        </p:nvSpPr>
        <p:spPr>
          <a:xfrm>
            <a:off x="6060320" y="2301619"/>
            <a:ext cx="1852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3"/>
          <p:cNvSpPr/>
          <p:nvPr/>
        </p:nvSpPr>
        <p:spPr>
          <a:xfrm rot="2700573">
            <a:off x="6097811" y="1544889"/>
            <a:ext cx="1273004" cy="1144240"/>
          </a:xfrm>
          <a:custGeom>
            <a:rect b="b" l="l" r="r" t="t"/>
            <a:pathLst>
              <a:path extrusionOk="0" h="120000" w="120000">
                <a:moveTo>
                  <a:pt x="35960" y="19110"/>
                </a:moveTo>
                <a:lnTo>
                  <a:pt x="53136" y="0"/>
                </a:lnTo>
                <a:lnTo>
                  <a:pt x="120000" y="0"/>
                </a:lnTo>
                <a:lnTo>
                  <a:pt x="103236" y="18650"/>
                </a:lnTo>
                <a:lnTo>
                  <a:pt x="103236" y="18650"/>
                </a:lnTo>
                <a:lnTo>
                  <a:pt x="12145" y="120000"/>
                </a:lnTo>
                <a:lnTo>
                  <a:pt x="0" y="106486"/>
                </a:lnTo>
                <a:lnTo>
                  <a:pt x="78532" y="19110"/>
                </a:lnTo>
                <a:close/>
              </a:path>
            </a:pathLst>
          </a:custGeom>
          <a:solidFill>
            <a:srgbClr val="35393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3"/>
          <p:cNvSpPr txBox="1"/>
          <p:nvPr>
            <p:ph idx="4" type="body"/>
          </p:nvPr>
        </p:nvSpPr>
        <p:spPr>
          <a:xfrm>
            <a:off x="475974" y="2717979"/>
            <a:ext cx="26247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5" type="body"/>
          </p:nvPr>
        </p:nvSpPr>
        <p:spPr>
          <a:xfrm>
            <a:off x="3253393" y="2717979"/>
            <a:ext cx="26247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6" type="body"/>
          </p:nvPr>
        </p:nvSpPr>
        <p:spPr>
          <a:xfrm>
            <a:off x="6009623" y="2717979"/>
            <a:ext cx="26247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3"/>
          <p:cNvSpPr/>
          <p:nvPr/>
        </p:nvSpPr>
        <p:spPr>
          <a:xfrm rot="2700573">
            <a:off x="3182494" y="1132563"/>
            <a:ext cx="1273004" cy="1144240"/>
          </a:xfrm>
          <a:custGeom>
            <a:rect b="b" l="l" r="r" t="t"/>
            <a:pathLst>
              <a:path extrusionOk="0" h="120000" w="120000">
                <a:moveTo>
                  <a:pt x="35960" y="19110"/>
                </a:moveTo>
                <a:lnTo>
                  <a:pt x="53136" y="0"/>
                </a:lnTo>
                <a:lnTo>
                  <a:pt x="120000" y="0"/>
                </a:lnTo>
                <a:lnTo>
                  <a:pt x="103236" y="18650"/>
                </a:lnTo>
                <a:lnTo>
                  <a:pt x="103236" y="18650"/>
                </a:lnTo>
                <a:lnTo>
                  <a:pt x="12145" y="120000"/>
                </a:lnTo>
                <a:lnTo>
                  <a:pt x="0" y="106486"/>
                </a:lnTo>
                <a:lnTo>
                  <a:pt x="78532" y="19110"/>
                </a:lnTo>
                <a:close/>
              </a:path>
            </a:pathLst>
          </a:custGeom>
          <a:solidFill>
            <a:srgbClr val="35393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3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mages">
  <p:cSld name="6 image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2" name="Google Shape;272;p21"/>
          <p:cNvSpPr/>
          <p:nvPr>
            <p:ph idx="2" type="pic"/>
          </p:nvPr>
        </p:nvSpPr>
        <p:spPr>
          <a:xfrm>
            <a:off x="715617" y="1237325"/>
            <a:ext cx="206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841122" y="2365012"/>
            <a:ext cx="18093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21"/>
          <p:cNvSpPr/>
          <p:nvPr>
            <p:ph idx="3" type="pic"/>
          </p:nvPr>
        </p:nvSpPr>
        <p:spPr>
          <a:xfrm>
            <a:off x="3541831" y="1237325"/>
            <a:ext cx="206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5" name="Google Shape;275;p21"/>
          <p:cNvSpPr txBox="1"/>
          <p:nvPr>
            <p:ph idx="4" type="body"/>
          </p:nvPr>
        </p:nvSpPr>
        <p:spPr>
          <a:xfrm>
            <a:off x="3667336" y="2365012"/>
            <a:ext cx="18093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6" name="Google Shape;276;p21"/>
          <p:cNvSpPr/>
          <p:nvPr>
            <p:ph idx="5" type="pic"/>
          </p:nvPr>
        </p:nvSpPr>
        <p:spPr>
          <a:xfrm>
            <a:off x="6235117" y="1237325"/>
            <a:ext cx="206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21"/>
          <p:cNvSpPr txBox="1"/>
          <p:nvPr>
            <p:ph idx="6" type="body"/>
          </p:nvPr>
        </p:nvSpPr>
        <p:spPr>
          <a:xfrm>
            <a:off x="6320850" y="2365012"/>
            <a:ext cx="18093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21"/>
          <p:cNvSpPr/>
          <p:nvPr>
            <p:ph idx="7" type="pic"/>
          </p:nvPr>
        </p:nvSpPr>
        <p:spPr>
          <a:xfrm>
            <a:off x="715617" y="3007659"/>
            <a:ext cx="206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21"/>
          <p:cNvSpPr txBox="1"/>
          <p:nvPr>
            <p:ph idx="8" type="body"/>
          </p:nvPr>
        </p:nvSpPr>
        <p:spPr>
          <a:xfrm>
            <a:off x="841122" y="4135346"/>
            <a:ext cx="18093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21"/>
          <p:cNvSpPr/>
          <p:nvPr>
            <p:ph idx="9" type="pic"/>
          </p:nvPr>
        </p:nvSpPr>
        <p:spPr>
          <a:xfrm>
            <a:off x="3541831" y="3007659"/>
            <a:ext cx="206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1" name="Google Shape;281;p21"/>
          <p:cNvSpPr txBox="1"/>
          <p:nvPr>
            <p:ph idx="13" type="body"/>
          </p:nvPr>
        </p:nvSpPr>
        <p:spPr>
          <a:xfrm>
            <a:off x="3667336" y="4135346"/>
            <a:ext cx="18093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21"/>
          <p:cNvSpPr/>
          <p:nvPr>
            <p:ph idx="14" type="pic"/>
          </p:nvPr>
        </p:nvSpPr>
        <p:spPr>
          <a:xfrm>
            <a:off x="6235117" y="3007659"/>
            <a:ext cx="206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1"/>
          <p:cNvSpPr txBox="1"/>
          <p:nvPr>
            <p:ph idx="15" type="body"/>
          </p:nvPr>
        </p:nvSpPr>
        <p:spPr>
          <a:xfrm>
            <a:off x="6360622" y="4135346"/>
            <a:ext cx="1809300" cy="3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4" name="Google Shape;284;p21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85" name="Google Shape;285;p21"/>
          <p:cNvSpPr txBox="1"/>
          <p:nvPr>
            <p:ph idx="16" type="body"/>
          </p:nvPr>
        </p:nvSpPr>
        <p:spPr>
          <a:xfrm>
            <a:off x="715617" y="2626904"/>
            <a:ext cx="2060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6" name="Google Shape;286;p21"/>
          <p:cNvSpPr txBox="1"/>
          <p:nvPr>
            <p:ph idx="17" type="body"/>
          </p:nvPr>
        </p:nvSpPr>
        <p:spPr>
          <a:xfrm>
            <a:off x="3541831" y="2626904"/>
            <a:ext cx="2060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7" name="Google Shape;287;p21"/>
          <p:cNvSpPr txBox="1"/>
          <p:nvPr>
            <p:ph idx="18" type="body"/>
          </p:nvPr>
        </p:nvSpPr>
        <p:spPr>
          <a:xfrm>
            <a:off x="6235117" y="2620613"/>
            <a:ext cx="2060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8" name="Google Shape;288;p21"/>
          <p:cNvSpPr txBox="1"/>
          <p:nvPr>
            <p:ph idx="19" type="body"/>
          </p:nvPr>
        </p:nvSpPr>
        <p:spPr>
          <a:xfrm>
            <a:off x="715617" y="4412460"/>
            <a:ext cx="2060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9" name="Google Shape;289;p21"/>
          <p:cNvSpPr txBox="1"/>
          <p:nvPr>
            <p:ph idx="20" type="body"/>
          </p:nvPr>
        </p:nvSpPr>
        <p:spPr>
          <a:xfrm>
            <a:off x="3541831" y="4412460"/>
            <a:ext cx="2060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0" name="Google Shape;290;p21"/>
          <p:cNvSpPr txBox="1"/>
          <p:nvPr>
            <p:ph idx="21" type="body"/>
          </p:nvPr>
        </p:nvSpPr>
        <p:spPr>
          <a:xfrm>
            <a:off x="6235117" y="4406169"/>
            <a:ext cx="2060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and texts 2">
  <p:cSld name="Wide image and texts 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22"/>
          <p:cNvSpPr/>
          <p:nvPr>
            <p:ph idx="2" type="pic"/>
          </p:nvPr>
        </p:nvSpPr>
        <p:spPr>
          <a:xfrm>
            <a:off x="0" y="720894"/>
            <a:ext cx="9144000" cy="37017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5" name="Google Shape;295;p22"/>
          <p:cNvSpPr txBox="1"/>
          <p:nvPr>
            <p:ph type="title"/>
          </p:nvPr>
        </p:nvSpPr>
        <p:spPr>
          <a:xfrm>
            <a:off x="199104" y="750394"/>
            <a:ext cx="43440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4702629" y="3350422"/>
            <a:ext cx="4203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oints and an image">
  <p:cSld name="4 points and an image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99" name="Google Shape;299;p23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23"/>
          <p:cNvSpPr/>
          <p:nvPr>
            <p:ph idx="2" type="pic"/>
          </p:nvPr>
        </p:nvSpPr>
        <p:spPr>
          <a:xfrm>
            <a:off x="3040802" y="605005"/>
            <a:ext cx="3062400" cy="45384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76200">
              <a:srgbClr val="000000">
                <a:alpha val="40000"/>
              </a:srgbClr>
            </a:outerShdw>
          </a:effectLst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2" name="Google Shape;302;p23"/>
          <p:cNvSpPr txBox="1"/>
          <p:nvPr>
            <p:ph idx="1" type="body"/>
          </p:nvPr>
        </p:nvSpPr>
        <p:spPr>
          <a:xfrm>
            <a:off x="387510" y="1483059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23"/>
          <p:cNvSpPr txBox="1"/>
          <p:nvPr>
            <p:ph idx="3" type="body"/>
          </p:nvPr>
        </p:nvSpPr>
        <p:spPr>
          <a:xfrm>
            <a:off x="387510" y="1744359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4" name="Google Shape;304;p23"/>
          <p:cNvSpPr txBox="1"/>
          <p:nvPr>
            <p:ph idx="4" type="body"/>
          </p:nvPr>
        </p:nvSpPr>
        <p:spPr>
          <a:xfrm>
            <a:off x="387510" y="3075626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23"/>
          <p:cNvSpPr txBox="1"/>
          <p:nvPr>
            <p:ph idx="5" type="body"/>
          </p:nvPr>
        </p:nvSpPr>
        <p:spPr>
          <a:xfrm>
            <a:off x="387510" y="3336926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6" name="Google Shape;306;p23"/>
          <p:cNvSpPr txBox="1"/>
          <p:nvPr>
            <p:ph idx="6" type="body"/>
          </p:nvPr>
        </p:nvSpPr>
        <p:spPr>
          <a:xfrm>
            <a:off x="6216489" y="1483059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7" name="Google Shape;307;p23"/>
          <p:cNvSpPr txBox="1"/>
          <p:nvPr>
            <p:ph idx="7" type="body"/>
          </p:nvPr>
        </p:nvSpPr>
        <p:spPr>
          <a:xfrm>
            <a:off x="6216489" y="1744359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8" name="Google Shape;308;p23"/>
          <p:cNvSpPr txBox="1"/>
          <p:nvPr>
            <p:ph idx="8" type="body"/>
          </p:nvPr>
        </p:nvSpPr>
        <p:spPr>
          <a:xfrm>
            <a:off x="6216489" y="3075626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9" name="Google Shape;309;p23"/>
          <p:cNvSpPr txBox="1"/>
          <p:nvPr>
            <p:ph idx="9" type="body"/>
          </p:nvPr>
        </p:nvSpPr>
        <p:spPr>
          <a:xfrm>
            <a:off x="6216489" y="3336926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3" name="Google Shape;313;p24"/>
          <p:cNvSpPr txBox="1"/>
          <p:nvPr>
            <p:ph type="title"/>
          </p:nvPr>
        </p:nvSpPr>
        <p:spPr>
          <a:xfrm>
            <a:off x="0" y="161804"/>
            <a:ext cx="91440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1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14" name="Google Shape;314;p24"/>
          <p:cNvSpPr/>
          <p:nvPr/>
        </p:nvSpPr>
        <p:spPr>
          <a:xfrm>
            <a:off x="1815904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4480560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7174535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" name="Google Shape;317;p24"/>
          <p:cNvCxnSpPr>
            <a:stCxn id="314" idx="3"/>
            <a:endCxn id="315" idx="1"/>
          </p:cNvCxnSpPr>
          <p:nvPr/>
        </p:nvCxnSpPr>
        <p:spPr>
          <a:xfrm>
            <a:off x="1998904" y="2937219"/>
            <a:ext cx="2481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24"/>
          <p:cNvCxnSpPr>
            <a:stCxn id="315" idx="3"/>
            <a:endCxn id="316" idx="1"/>
          </p:cNvCxnSpPr>
          <p:nvPr/>
        </p:nvCxnSpPr>
        <p:spPr>
          <a:xfrm>
            <a:off x="4663560" y="2937219"/>
            <a:ext cx="2511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24"/>
          <p:cNvCxnSpPr>
            <a:stCxn id="316" idx="3"/>
          </p:cNvCxnSpPr>
          <p:nvPr/>
        </p:nvCxnSpPr>
        <p:spPr>
          <a:xfrm>
            <a:off x="7357535" y="2937219"/>
            <a:ext cx="1786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641643" y="3120082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1" name="Google Shape;321;p24"/>
          <p:cNvSpPr txBox="1"/>
          <p:nvPr>
            <p:ph idx="2" type="body"/>
          </p:nvPr>
        </p:nvSpPr>
        <p:spPr>
          <a:xfrm>
            <a:off x="789754" y="3381383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2" name="Google Shape;322;p24"/>
          <p:cNvSpPr txBox="1"/>
          <p:nvPr>
            <p:ph idx="3" type="body"/>
          </p:nvPr>
        </p:nvSpPr>
        <p:spPr>
          <a:xfrm>
            <a:off x="3306298" y="3109615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24"/>
          <p:cNvSpPr txBox="1"/>
          <p:nvPr>
            <p:ph idx="4" type="body"/>
          </p:nvPr>
        </p:nvSpPr>
        <p:spPr>
          <a:xfrm>
            <a:off x="3454410" y="3370916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idx="5" type="body"/>
          </p:nvPr>
        </p:nvSpPr>
        <p:spPr>
          <a:xfrm>
            <a:off x="5999090" y="3114849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6" type="body"/>
          </p:nvPr>
        </p:nvSpPr>
        <p:spPr>
          <a:xfrm>
            <a:off x="6147202" y="3376149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7" type="body"/>
          </p:nvPr>
        </p:nvSpPr>
        <p:spPr>
          <a:xfrm>
            <a:off x="641643" y="2308469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24"/>
          <p:cNvSpPr txBox="1"/>
          <p:nvPr>
            <p:ph idx="8" type="body"/>
          </p:nvPr>
        </p:nvSpPr>
        <p:spPr>
          <a:xfrm>
            <a:off x="3306298" y="2298002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9" type="body"/>
          </p:nvPr>
        </p:nvSpPr>
        <p:spPr>
          <a:xfrm>
            <a:off x="5999090" y="2303235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Google Shape;331;p25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Google Shape;332;p25"/>
          <p:cNvSpPr txBox="1"/>
          <p:nvPr>
            <p:ph type="title"/>
          </p:nvPr>
        </p:nvSpPr>
        <p:spPr>
          <a:xfrm>
            <a:off x="0" y="161804"/>
            <a:ext cx="91440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1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33" name="Google Shape;333;p25"/>
          <p:cNvSpPr/>
          <p:nvPr/>
        </p:nvSpPr>
        <p:spPr>
          <a:xfrm>
            <a:off x="1815904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4480560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174535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25"/>
          <p:cNvCxnSpPr>
            <a:stCxn id="333" idx="3"/>
            <a:endCxn id="334" idx="1"/>
          </p:cNvCxnSpPr>
          <p:nvPr/>
        </p:nvCxnSpPr>
        <p:spPr>
          <a:xfrm>
            <a:off x="1998904" y="2937219"/>
            <a:ext cx="2481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25"/>
          <p:cNvCxnSpPr>
            <a:stCxn id="334" idx="3"/>
            <a:endCxn id="335" idx="1"/>
          </p:cNvCxnSpPr>
          <p:nvPr/>
        </p:nvCxnSpPr>
        <p:spPr>
          <a:xfrm>
            <a:off x="4663560" y="2937219"/>
            <a:ext cx="2511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25"/>
          <p:cNvCxnSpPr>
            <a:stCxn id="335" idx="3"/>
          </p:cNvCxnSpPr>
          <p:nvPr/>
        </p:nvCxnSpPr>
        <p:spPr>
          <a:xfrm>
            <a:off x="7357535" y="2937219"/>
            <a:ext cx="1786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641643" y="3120082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0" name="Google Shape;340;p25"/>
          <p:cNvSpPr txBox="1"/>
          <p:nvPr>
            <p:ph idx="2" type="body"/>
          </p:nvPr>
        </p:nvSpPr>
        <p:spPr>
          <a:xfrm>
            <a:off x="789754" y="3381383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1" name="Google Shape;341;p25"/>
          <p:cNvSpPr txBox="1"/>
          <p:nvPr>
            <p:ph idx="3" type="body"/>
          </p:nvPr>
        </p:nvSpPr>
        <p:spPr>
          <a:xfrm>
            <a:off x="3306298" y="3109615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2" name="Google Shape;342;p25"/>
          <p:cNvSpPr txBox="1"/>
          <p:nvPr>
            <p:ph idx="4" type="body"/>
          </p:nvPr>
        </p:nvSpPr>
        <p:spPr>
          <a:xfrm>
            <a:off x="3454410" y="3370916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3" name="Google Shape;343;p25"/>
          <p:cNvSpPr txBox="1"/>
          <p:nvPr>
            <p:ph idx="5" type="body"/>
          </p:nvPr>
        </p:nvSpPr>
        <p:spPr>
          <a:xfrm>
            <a:off x="5999090" y="3114849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4" name="Google Shape;344;p25"/>
          <p:cNvSpPr txBox="1"/>
          <p:nvPr>
            <p:ph idx="6" type="body"/>
          </p:nvPr>
        </p:nvSpPr>
        <p:spPr>
          <a:xfrm>
            <a:off x="6147202" y="3376149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5" name="Google Shape;345;p25"/>
          <p:cNvSpPr txBox="1"/>
          <p:nvPr>
            <p:ph idx="7" type="body"/>
          </p:nvPr>
        </p:nvSpPr>
        <p:spPr>
          <a:xfrm>
            <a:off x="641643" y="2308469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6" name="Google Shape;346;p25"/>
          <p:cNvSpPr txBox="1"/>
          <p:nvPr>
            <p:ph idx="8" type="body"/>
          </p:nvPr>
        </p:nvSpPr>
        <p:spPr>
          <a:xfrm>
            <a:off x="3306298" y="2298002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7" name="Google Shape;347;p25"/>
          <p:cNvSpPr txBox="1"/>
          <p:nvPr>
            <p:ph idx="9" type="body"/>
          </p:nvPr>
        </p:nvSpPr>
        <p:spPr>
          <a:xfrm>
            <a:off x="5999090" y="2303235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348" name="Google Shape;348;p25"/>
          <p:cNvCxnSpPr>
            <a:endCxn id="333" idx="1"/>
          </p:cNvCxnSpPr>
          <p:nvPr/>
        </p:nvCxnSpPr>
        <p:spPr>
          <a:xfrm>
            <a:off x="4" y="2937219"/>
            <a:ext cx="1815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3">
  <p:cSld name="Timeline 3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1" name="Google Shape;351;p26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2" name="Google Shape;352;p26"/>
          <p:cNvSpPr txBox="1"/>
          <p:nvPr>
            <p:ph type="title"/>
          </p:nvPr>
        </p:nvSpPr>
        <p:spPr>
          <a:xfrm>
            <a:off x="0" y="161804"/>
            <a:ext cx="91440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12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53" name="Google Shape;353;p26"/>
          <p:cNvSpPr/>
          <p:nvPr/>
        </p:nvSpPr>
        <p:spPr>
          <a:xfrm>
            <a:off x="1815904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4480560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7174535" y="2845719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6" name="Google Shape;356;p26"/>
          <p:cNvCxnSpPr>
            <a:stCxn id="353" idx="3"/>
            <a:endCxn id="354" idx="1"/>
          </p:cNvCxnSpPr>
          <p:nvPr/>
        </p:nvCxnSpPr>
        <p:spPr>
          <a:xfrm>
            <a:off x="1998904" y="2937219"/>
            <a:ext cx="2481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26"/>
          <p:cNvCxnSpPr>
            <a:stCxn id="354" idx="3"/>
            <a:endCxn id="355" idx="1"/>
          </p:cNvCxnSpPr>
          <p:nvPr/>
        </p:nvCxnSpPr>
        <p:spPr>
          <a:xfrm>
            <a:off x="4663560" y="2937219"/>
            <a:ext cx="2511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641643" y="3120082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9" name="Google Shape;359;p26"/>
          <p:cNvSpPr txBox="1"/>
          <p:nvPr>
            <p:ph idx="2" type="body"/>
          </p:nvPr>
        </p:nvSpPr>
        <p:spPr>
          <a:xfrm>
            <a:off x="789754" y="3381383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0" name="Google Shape;360;p26"/>
          <p:cNvSpPr txBox="1"/>
          <p:nvPr>
            <p:ph idx="3" type="body"/>
          </p:nvPr>
        </p:nvSpPr>
        <p:spPr>
          <a:xfrm>
            <a:off x="3306298" y="3109615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1" name="Google Shape;361;p26"/>
          <p:cNvSpPr txBox="1"/>
          <p:nvPr>
            <p:ph idx="4" type="body"/>
          </p:nvPr>
        </p:nvSpPr>
        <p:spPr>
          <a:xfrm>
            <a:off x="3454410" y="3370916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2" name="Google Shape;362;p26"/>
          <p:cNvSpPr txBox="1"/>
          <p:nvPr>
            <p:ph idx="5" type="body"/>
          </p:nvPr>
        </p:nvSpPr>
        <p:spPr>
          <a:xfrm>
            <a:off x="5999090" y="3114849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3" name="Google Shape;363;p26"/>
          <p:cNvSpPr txBox="1"/>
          <p:nvPr>
            <p:ph idx="6" type="body"/>
          </p:nvPr>
        </p:nvSpPr>
        <p:spPr>
          <a:xfrm>
            <a:off x="6147202" y="3376149"/>
            <a:ext cx="2237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4" name="Google Shape;364;p26"/>
          <p:cNvSpPr txBox="1"/>
          <p:nvPr>
            <p:ph idx="7" type="body"/>
          </p:nvPr>
        </p:nvSpPr>
        <p:spPr>
          <a:xfrm>
            <a:off x="641643" y="2308469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5" name="Google Shape;365;p26"/>
          <p:cNvSpPr txBox="1"/>
          <p:nvPr>
            <p:ph idx="8" type="body"/>
          </p:nvPr>
        </p:nvSpPr>
        <p:spPr>
          <a:xfrm>
            <a:off x="3306298" y="2298002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26"/>
          <p:cNvSpPr txBox="1"/>
          <p:nvPr>
            <p:ph idx="9" type="body"/>
          </p:nvPr>
        </p:nvSpPr>
        <p:spPr>
          <a:xfrm>
            <a:off x="5999090" y="2303235"/>
            <a:ext cx="2540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3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367" name="Google Shape;367;p26"/>
          <p:cNvCxnSpPr>
            <a:endCxn id="353" idx="1"/>
          </p:cNvCxnSpPr>
          <p:nvPr/>
        </p:nvCxnSpPr>
        <p:spPr>
          <a:xfrm>
            <a:off x="4" y="2937219"/>
            <a:ext cx="1815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1">
  <p:cSld name="2 images 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/>
          <p:nvPr>
            <p:ph idx="2" type="pic"/>
          </p:nvPr>
        </p:nvSpPr>
        <p:spPr>
          <a:xfrm>
            <a:off x="4572000" y="2082216"/>
            <a:ext cx="4572000" cy="23922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699961" y="3639598"/>
            <a:ext cx="5291100" cy="65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1" name="Google Shape;371;p27"/>
          <p:cNvSpPr/>
          <p:nvPr>
            <p:ph idx="3" type="pic"/>
          </p:nvPr>
        </p:nvSpPr>
        <p:spPr>
          <a:xfrm>
            <a:off x="0" y="330767"/>
            <a:ext cx="4572000" cy="23922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2" name="Google Shape;372;p27"/>
          <p:cNvSpPr txBox="1"/>
          <p:nvPr>
            <p:ph idx="4" type="body"/>
          </p:nvPr>
        </p:nvSpPr>
        <p:spPr>
          <a:xfrm>
            <a:off x="3430084" y="478717"/>
            <a:ext cx="5291100" cy="65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3" name="Google Shape;373;p27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4" name="Google Shape;374;p27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5" name="Google Shape;375;p27"/>
          <p:cNvSpPr txBox="1"/>
          <p:nvPr>
            <p:ph idx="5" type="body"/>
          </p:nvPr>
        </p:nvSpPr>
        <p:spPr>
          <a:xfrm>
            <a:off x="4639782" y="1169437"/>
            <a:ext cx="3996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6" name="Google Shape;376;p27"/>
          <p:cNvSpPr txBox="1"/>
          <p:nvPr>
            <p:ph idx="6" type="body"/>
          </p:nvPr>
        </p:nvSpPr>
        <p:spPr>
          <a:xfrm>
            <a:off x="3614843" y="481611"/>
            <a:ext cx="51063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7" type="body"/>
          </p:nvPr>
        </p:nvSpPr>
        <p:spPr>
          <a:xfrm>
            <a:off x="503917" y="2914626"/>
            <a:ext cx="3996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8" name="Google Shape;378;p27"/>
          <p:cNvSpPr txBox="1"/>
          <p:nvPr>
            <p:ph idx="8" type="body"/>
          </p:nvPr>
        </p:nvSpPr>
        <p:spPr>
          <a:xfrm>
            <a:off x="576589" y="3639599"/>
            <a:ext cx="5283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 2">
  <p:cSld name="3 points 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1" name="Google Shape;381;p28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82" name="Google Shape;382;p28"/>
          <p:cNvCxnSpPr/>
          <p:nvPr/>
        </p:nvCxnSpPr>
        <p:spPr>
          <a:xfrm flipH="1" rot="10800000">
            <a:off x="2948135" y="371180"/>
            <a:ext cx="4202100" cy="4221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28"/>
          <p:cNvSpPr txBox="1"/>
          <p:nvPr>
            <p:ph type="title"/>
          </p:nvPr>
        </p:nvSpPr>
        <p:spPr>
          <a:xfrm>
            <a:off x="295728" y="344479"/>
            <a:ext cx="38508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84" name="Google Shape;384;p28"/>
          <p:cNvSpPr/>
          <p:nvPr/>
        </p:nvSpPr>
        <p:spPr>
          <a:xfrm rot="2700000">
            <a:off x="3548790" y="3789175"/>
            <a:ext cx="204920" cy="2049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8"/>
          <p:cNvSpPr/>
          <p:nvPr/>
        </p:nvSpPr>
        <p:spPr>
          <a:xfrm rot="2700000">
            <a:off x="4825140" y="2513766"/>
            <a:ext cx="204920" cy="2049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8"/>
          <p:cNvSpPr/>
          <p:nvPr/>
        </p:nvSpPr>
        <p:spPr>
          <a:xfrm rot="2700000">
            <a:off x="6121132" y="1212039"/>
            <a:ext cx="204920" cy="2049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1701800" y="3738969"/>
            <a:ext cx="18045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8" name="Google Shape;388;p28"/>
          <p:cNvSpPr txBox="1"/>
          <p:nvPr>
            <p:ph idx="2" type="body"/>
          </p:nvPr>
        </p:nvSpPr>
        <p:spPr>
          <a:xfrm>
            <a:off x="3826071" y="3772139"/>
            <a:ext cx="254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9" name="Google Shape;389;p28"/>
          <p:cNvSpPr txBox="1"/>
          <p:nvPr>
            <p:ph idx="3" type="body"/>
          </p:nvPr>
        </p:nvSpPr>
        <p:spPr>
          <a:xfrm>
            <a:off x="2948135" y="2464061"/>
            <a:ext cx="18045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0" name="Google Shape;390;p28"/>
          <p:cNvSpPr txBox="1"/>
          <p:nvPr>
            <p:ph idx="4" type="body"/>
          </p:nvPr>
        </p:nvSpPr>
        <p:spPr>
          <a:xfrm>
            <a:off x="5072407" y="2497231"/>
            <a:ext cx="254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1" name="Google Shape;391;p28"/>
          <p:cNvSpPr txBox="1"/>
          <p:nvPr>
            <p:ph idx="5" type="body"/>
          </p:nvPr>
        </p:nvSpPr>
        <p:spPr>
          <a:xfrm>
            <a:off x="4222750" y="1161981"/>
            <a:ext cx="18045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2" name="Google Shape;392;p28"/>
          <p:cNvSpPr txBox="1"/>
          <p:nvPr>
            <p:ph idx="6" type="body"/>
          </p:nvPr>
        </p:nvSpPr>
        <p:spPr>
          <a:xfrm>
            <a:off x="6347021" y="1195151"/>
            <a:ext cx="254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393" name="Google Shape;393;p28"/>
          <p:cNvCxnSpPr/>
          <p:nvPr/>
        </p:nvCxnSpPr>
        <p:spPr>
          <a:xfrm rot="10800000">
            <a:off x="35" y="4593080"/>
            <a:ext cx="2948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4" name="Google Shape;394;p28"/>
          <p:cNvCxnSpPr/>
          <p:nvPr/>
        </p:nvCxnSpPr>
        <p:spPr>
          <a:xfrm rot="10800000">
            <a:off x="7150200" y="371232"/>
            <a:ext cx="1993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and text 4">
  <p:cSld name="Heading and text 4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7" name="Google Shape;397;p29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8" name="Google Shape;398;p29"/>
          <p:cNvSpPr txBox="1"/>
          <p:nvPr>
            <p:ph type="title"/>
          </p:nvPr>
        </p:nvSpPr>
        <p:spPr>
          <a:xfrm>
            <a:off x="399143" y="464529"/>
            <a:ext cx="4035000" cy="4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99" name="Google Shape;399;p29"/>
          <p:cNvSpPr txBox="1"/>
          <p:nvPr>
            <p:ph idx="1" type="body"/>
          </p:nvPr>
        </p:nvSpPr>
        <p:spPr>
          <a:xfrm>
            <a:off x="4637314" y="464529"/>
            <a:ext cx="4136700" cy="4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big image">
  <p:cSld name="Left big image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/>
          <p:nvPr>
            <p:ph idx="2" type="pic"/>
          </p:nvPr>
        </p:nvSpPr>
        <p:spPr>
          <a:xfrm>
            <a:off x="0" y="-1"/>
            <a:ext cx="4572000" cy="51435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1" type="body"/>
          </p:nvPr>
        </p:nvSpPr>
        <p:spPr>
          <a:xfrm>
            <a:off x="3430084" y="558887"/>
            <a:ext cx="5713800" cy="171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5" name="Google Shape;405;p30"/>
          <p:cNvSpPr txBox="1"/>
          <p:nvPr>
            <p:ph type="title"/>
          </p:nvPr>
        </p:nvSpPr>
        <p:spPr>
          <a:xfrm>
            <a:off x="3648503" y="696794"/>
            <a:ext cx="50892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06" name="Google Shape;406;p30"/>
          <p:cNvSpPr txBox="1"/>
          <p:nvPr>
            <p:ph idx="3" type="body"/>
          </p:nvPr>
        </p:nvSpPr>
        <p:spPr>
          <a:xfrm>
            <a:off x="4695370" y="2534149"/>
            <a:ext cx="4042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4" type="body"/>
          </p:nvPr>
        </p:nvSpPr>
        <p:spPr>
          <a:xfrm>
            <a:off x="4695370" y="2795449"/>
            <a:ext cx="4042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8" name="Google Shape;408;p30"/>
          <p:cNvSpPr txBox="1"/>
          <p:nvPr>
            <p:ph idx="5" type="body"/>
          </p:nvPr>
        </p:nvSpPr>
        <p:spPr>
          <a:xfrm>
            <a:off x="4695370" y="3657349"/>
            <a:ext cx="4042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9" name="Google Shape;409;p30"/>
          <p:cNvSpPr txBox="1"/>
          <p:nvPr>
            <p:ph idx="6" type="body"/>
          </p:nvPr>
        </p:nvSpPr>
        <p:spPr>
          <a:xfrm>
            <a:off x="4695370" y="3918649"/>
            <a:ext cx="4042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oints">
  <p:cSld name="4 poin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362936" y="1491734"/>
            <a:ext cx="8780237" cy="1238198"/>
            <a:chOff x="725872" y="2982872"/>
            <a:chExt cx="17560473" cy="2475900"/>
          </a:xfrm>
        </p:grpSpPr>
        <p:sp>
          <p:nvSpPr>
            <p:cNvPr id="49" name="Google Shape;49;p4"/>
            <p:cNvSpPr/>
            <p:nvPr/>
          </p:nvSpPr>
          <p:spPr>
            <a:xfrm>
              <a:off x="10548745" y="2982873"/>
              <a:ext cx="7737600" cy="1332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217884" y="2982872"/>
              <a:ext cx="2331000" cy="2475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64576"/>
                  </a:lnTo>
                  <a:lnTo>
                    <a:pt x="120000" y="64576"/>
                  </a:lnTo>
                  <a:lnTo>
                    <a:pt x="120000" y="64576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10847"/>
                  </a:lnTo>
                  <a:lnTo>
                    <a:pt x="0" y="110847"/>
                  </a:lnTo>
                  <a:lnTo>
                    <a:pt x="0" y="110847"/>
                  </a:lnTo>
                  <a:lnTo>
                    <a:pt x="1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153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25872" y="5269804"/>
              <a:ext cx="7491900" cy="188700"/>
            </a:xfrm>
            <a:custGeom>
              <a:rect b="b" l="l" r="r" t="t"/>
              <a:pathLst>
                <a:path extrusionOk="0" h="120000" w="120000">
                  <a:moveTo>
                    <a:pt x="302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243938" y="2182598"/>
            <a:ext cx="8899235" cy="666288"/>
            <a:chOff x="487876" y="4364325"/>
            <a:chExt cx="17798469" cy="1332310"/>
          </a:xfrm>
        </p:grpSpPr>
        <p:sp>
          <p:nvSpPr>
            <p:cNvPr id="53" name="Google Shape;53;p4"/>
            <p:cNvSpPr/>
            <p:nvPr/>
          </p:nvSpPr>
          <p:spPr>
            <a:xfrm>
              <a:off x="10548745" y="4364335"/>
              <a:ext cx="7737600" cy="133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87876" y="5507800"/>
              <a:ext cx="7730100" cy="188700"/>
            </a:xfrm>
            <a:custGeom>
              <a:rect b="b" l="l" r="r" t="t"/>
              <a:pathLst>
                <a:path extrusionOk="0" h="120000" w="120000">
                  <a:moveTo>
                    <a:pt x="2931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8717235" y="3864975"/>
              <a:ext cx="1332300" cy="23310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17007" y="119999"/>
                  </a:lnTo>
                  <a:lnTo>
                    <a:pt x="17007" y="119999"/>
                  </a:lnTo>
                  <a:lnTo>
                    <a:pt x="0" y="119999"/>
                  </a:lnTo>
                  <a:lnTo>
                    <a:pt x="0" y="0"/>
                  </a:lnTo>
                  <a:lnTo>
                    <a:pt x="17007" y="0"/>
                  </a:lnTo>
                  <a:lnTo>
                    <a:pt x="17007" y="0"/>
                  </a:lnTo>
                  <a:close/>
                </a:path>
              </a:pathLst>
            </a:custGeom>
            <a:solidFill>
              <a:srgbClr val="721E2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362936" y="2992917"/>
            <a:ext cx="8780237" cy="1238198"/>
            <a:chOff x="725872" y="5984638"/>
            <a:chExt cx="17560473" cy="2475900"/>
          </a:xfrm>
        </p:grpSpPr>
        <p:sp>
          <p:nvSpPr>
            <p:cNvPr id="57" name="Google Shape;57;p4"/>
            <p:cNvSpPr/>
            <p:nvPr/>
          </p:nvSpPr>
          <p:spPr>
            <a:xfrm flipH="1" rot="10800000">
              <a:off x="10548745" y="7128237"/>
              <a:ext cx="7737600" cy="133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 flipH="1" rot="10800000">
              <a:off x="8217884" y="5984638"/>
              <a:ext cx="2331000" cy="2475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64576"/>
                  </a:lnTo>
                  <a:lnTo>
                    <a:pt x="120000" y="64576"/>
                  </a:lnTo>
                  <a:lnTo>
                    <a:pt x="120000" y="64576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10847"/>
                  </a:lnTo>
                  <a:lnTo>
                    <a:pt x="0" y="110847"/>
                  </a:lnTo>
                  <a:lnTo>
                    <a:pt x="0" y="110847"/>
                  </a:lnTo>
                  <a:lnTo>
                    <a:pt x="1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172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flipH="1" rot="10800000">
              <a:off x="725872" y="5984906"/>
              <a:ext cx="7491900" cy="188700"/>
            </a:xfrm>
            <a:custGeom>
              <a:rect b="b" l="l" r="r" t="t"/>
              <a:pathLst>
                <a:path extrusionOk="0" h="120000" w="120000">
                  <a:moveTo>
                    <a:pt x="302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243938" y="2873961"/>
            <a:ext cx="8899235" cy="666289"/>
            <a:chOff x="487876" y="5746775"/>
            <a:chExt cx="17798469" cy="1332311"/>
          </a:xfrm>
        </p:grpSpPr>
        <p:sp>
          <p:nvSpPr>
            <p:cNvPr id="61" name="Google Shape;61;p4"/>
            <p:cNvSpPr/>
            <p:nvPr/>
          </p:nvSpPr>
          <p:spPr>
            <a:xfrm flipH="1" rot="10800000">
              <a:off x="10548745" y="5746775"/>
              <a:ext cx="7737600" cy="133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 flipH="1" rot="10800000">
              <a:off x="487876" y="5746910"/>
              <a:ext cx="7730100" cy="188700"/>
            </a:xfrm>
            <a:custGeom>
              <a:rect b="b" l="l" r="r" t="t"/>
              <a:pathLst>
                <a:path extrusionOk="0" h="120000" w="120000">
                  <a:moveTo>
                    <a:pt x="2931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flipH="1" rot="-5400000">
              <a:off x="8717235" y="5247436"/>
              <a:ext cx="1332300" cy="23310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17007" y="119999"/>
                  </a:lnTo>
                  <a:lnTo>
                    <a:pt x="17007" y="119999"/>
                  </a:lnTo>
                  <a:lnTo>
                    <a:pt x="0" y="119999"/>
                  </a:lnTo>
                  <a:lnTo>
                    <a:pt x="0" y="0"/>
                  </a:lnTo>
                  <a:lnTo>
                    <a:pt x="17007" y="0"/>
                  </a:lnTo>
                  <a:lnTo>
                    <a:pt x="17007" y="0"/>
                  </a:lnTo>
                  <a:close/>
                </a:path>
              </a:pathLst>
            </a:custGeom>
            <a:solidFill>
              <a:srgbClr val="902638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" name="Google Shape;64;p4"/>
          <p:cNvSpPr txBox="1"/>
          <p:nvPr>
            <p:ph type="title"/>
          </p:nvPr>
        </p:nvSpPr>
        <p:spPr>
          <a:xfrm>
            <a:off x="450273" y="265636"/>
            <a:ext cx="3658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50273" y="3145391"/>
            <a:ext cx="36588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2" type="body"/>
          </p:nvPr>
        </p:nvSpPr>
        <p:spPr>
          <a:xfrm>
            <a:off x="5392334" y="1598825"/>
            <a:ext cx="3513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3" type="body"/>
          </p:nvPr>
        </p:nvSpPr>
        <p:spPr>
          <a:xfrm>
            <a:off x="5392334" y="2302019"/>
            <a:ext cx="3513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4" type="body"/>
          </p:nvPr>
        </p:nvSpPr>
        <p:spPr>
          <a:xfrm>
            <a:off x="5392334" y="2996581"/>
            <a:ext cx="3513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5" type="body"/>
          </p:nvPr>
        </p:nvSpPr>
        <p:spPr>
          <a:xfrm>
            <a:off x="5392334" y="3684191"/>
            <a:ext cx="3513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andom images 2">
  <p:cSld name="Random images 2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2" name="Google Shape;412;p31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3" name="Google Shape;413;p31"/>
          <p:cNvSpPr/>
          <p:nvPr>
            <p:ph idx="2" type="pic"/>
          </p:nvPr>
        </p:nvSpPr>
        <p:spPr>
          <a:xfrm>
            <a:off x="2291722" y="0"/>
            <a:ext cx="2280300" cy="51435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4" name="Google Shape;414;p31"/>
          <p:cNvSpPr/>
          <p:nvPr>
            <p:ph idx="3" type="pic"/>
          </p:nvPr>
        </p:nvSpPr>
        <p:spPr>
          <a:xfrm>
            <a:off x="50800" y="2119416"/>
            <a:ext cx="2182800" cy="29721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5" name="Google Shape;415;p31"/>
          <p:cNvSpPr txBox="1"/>
          <p:nvPr>
            <p:ph idx="1" type="body"/>
          </p:nvPr>
        </p:nvSpPr>
        <p:spPr>
          <a:xfrm>
            <a:off x="234322" y="292145"/>
            <a:ext cx="19992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6" name="Google Shape;416;p31"/>
          <p:cNvSpPr/>
          <p:nvPr>
            <p:ph idx="4" type="pic"/>
          </p:nvPr>
        </p:nvSpPr>
        <p:spPr>
          <a:xfrm>
            <a:off x="4630055" y="292145"/>
            <a:ext cx="1445700" cy="23136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7" name="Google Shape;417;p31"/>
          <p:cNvSpPr/>
          <p:nvPr>
            <p:ph idx="5" type="pic"/>
          </p:nvPr>
        </p:nvSpPr>
        <p:spPr>
          <a:xfrm>
            <a:off x="6133818" y="292145"/>
            <a:ext cx="1445700" cy="23136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8" name="Google Shape;418;p31"/>
          <p:cNvSpPr/>
          <p:nvPr>
            <p:ph idx="6" type="pic"/>
          </p:nvPr>
        </p:nvSpPr>
        <p:spPr>
          <a:xfrm>
            <a:off x="7637580" y="292145"/>
            <a:ext cx="1445700" cy="23136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9" name="Google Shape;419;p31"/>
          <p:cNvSpPr txBox="1"/>
          <p:nvPr>
            <p:ph idx="7" type="body"/>
          </p:nvPr>
        </p:nvSpPr>
        <p:spPr>
          <a:xfrm>
            <a:off x="3976914" y="2870646"/>
            <a:ext cx="5167200" cy="171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3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0" name="Google Shape;420;p31"/>
          <p:cNvSpPr txBox="1"/>
          <p:nvPr>
            <p:ph type="title"/>
          </p:nvPr>
        </p:nvSpPr>
        <p:spPr>
          <a:xfrm>
            <a:off x="4194630" y="3055731"/>
            <a:ext cx="47115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2">
  <p:cSld name="2 images 2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3" name="Google Shape;423;p32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4" name="Google Shape;424;p32"/>
          <p:cNvSpPr/>
          <p:nvPr>
            <p:ph idx="2" type="pic"/>
          </p:nvPr>
        </p:nvSpPr>
        <p:spPr>
          <a:xfrm>
            <a:off x="743110" y="1267086"/>
            <a:ext cx="3563400" cy="18831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5" name="Google Shape;425;p32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26" name="Google Shape;426;p32"/>
          <p:cNvSpPr txBox="1"/>
          <p:nvPr>
            <p:ph idx="1" type="body"/>
          </p:nvPr>
        </p:nvSpPr>
        <p:spPr>
          <a:xfrm>
            <a:off x="1060983" y="2957747"/>
            <a:ext cx="2927400" cy="38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7" name="Google Shape;427;p32"/>
          <p:cNvSpPr txBox="1"/>
          <p:nvPr>
            <p:ph idx="3" type="body"/>
          </p:nvPr>
        </p:nvSpPr>
        <p:spPr>
          <a:xfrm>
            <a:off x="743110" y="3344982"/>
            <a:ext cx="35634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8" name="Google Shape;428;p32"/>
          <p:cNvSpPr/>
          <p:nvPr>
            <p:ph idx="4" type="pic"/>
          </p:nvPr>
        </p:nvSpPr>
        <p:spPr>
          <a:xfrm>
            <a:off x="4806316" y="1267086"/>
            <a:ext cx="3563400" cy="18831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9" name="Google Shape;429;p32"/>
          <p:cNvSpPr txBox="1"/>
          <p:nvPr>
            <p:ph idx="5" type="body"/>
          </p:nvPr>
        </p:nvSpPr>
        <p:spPr>
          <a:xfrm>
            <a:off x="5124189" y="2957747"/>
            <a:ext cx="2927400" cy="38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0" name="Google Shape;430;p32"/>
          <p:cNvSpPr txBox="1"/>
          <p:nvPr>
            <p:ph idx="6" type="body"/>
          </p:nvPr>
        </p:nvSpPr>
        <p:spPr>
          <a:xfrm>
            <a:off x="4806316" y="3344982"/>
            <a:ext cx="35634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1">
  <p:cSld name="Mobile 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3" name="Google Shape;433;p33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4" name="Google Shape;434;p33"/>
          <p:cNvSpPr txBox="1"/>
          <p:nvPr>
            <p:ph type="title"/>
          </p:nvPr>
        </p:nvSpPr>
        <p:spPr>
          <a:xfrm>
            <a:off x="3105820" y="897795"/>
            <a:ext cx="56319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3105819" y="2842115"/>
            <a:ext cx="56319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436" name="Google Shape;436;p33"/>
          <p:cNvGrpSpPr/>
          <p:nvPr/>
        </p:nvGrpSpPr>
        <p:grpSpPr>
          <a:xfrm>
            <a:off x="909599" y="531652"/>
            <a:ext cx="1934250" cy="4080516"/>
            <a:chOff x="5345723" y="1420837"/>
            <a:chExt cx="3868500" cy="8159400"/>
          </a:xfrm>
        </p:grpSpPr>
        <p:sp>
          <p:nvSpPr>
            <p:cNvPr id="437" name="Google Shape;437;p33"/>
            <p:cNvSpPr/>
            <p:nvPr/>
          </p:nvSpPr>
          <p:spPr>
            <a:xfrm>
              <a:off x="5345723" y="1420837"/>
              <a:ext cx="3868500" cy="8159400"/>
            </a:xfrm>
            <a:prstGeom prst="roundRect">
              <a:avLst>
                <a:gd fmla="val 13394" name="adj"/>
              </a:avLst>
            </a:prstGeom>
            <a:solidFill>
              <a:srgbClr val="191A1C"/>
            </a:solidFill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8" name="Google Shape;438;p33"/>
            <p:cNvGrpSpPr/>
            <p:nvPr/>
          </p:nvGrpSpPr>
          <p:grpSpPr>
            <a:xfrm>
              <a:off x="6862636" y="2064782"/>
              <a:ext cx="834718" cy="95100"/>
              <a:chOff x="6770728" y="2064782"/>
              <a:chExt cx="834718" cy="95100"/>
            </a:xfrm>
          </p:grpSpPr>
          <p:sp>
            <p:nvSpPr>
              <p:cNvPr id="439" name="Google Shape;439;p33"/>
              <p:cNvSpPr/>
              <p:nvPr/>
            </p:nvSpPr>
            <p:spPr>
              <a:xfrm>
                <a:off x="6770728" y="2064782"/>
                <a:ext cx="95100" cy="95100"/>
              </a:xfrm>
              <a:prstGeom prst="ellipse">
                <a:avLst/>
              </a:prstGeom>
              <a:solidFill>
                <a:srgbClr val="7F838B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 flipH="1" rot="10800000">
                <a:off x="6960746" y="2072072"/>
                <a:ext cx="644700" cy="81000"/>
              </a:xfrm>
              <a:prstGeom prst="roundRect">
                <a:avLst>
                  <a:gd fmla="val 50000" name="adj"/>
                </a:avLst>
              </a:prstGeom>
              <a:solidFill>
                <a:srgbClr val="7F838B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1" name="Google Shape;441;p33"/>
            <p:cNvSpPr/>
            <p:nvPr/>
          </p:nvSpPr>
          <p:spPr>
            <a:xfrm>
              <a:off x="7213429" y="1743884"/>
              <a:ext cx="133200" cy="133200"/>
            </a:xfrm>
            <a:prstGeom prst="ellipse">
              <a:avLst/>
            </a:prstGeom>
            <a:solidFill>
              <a:srgbClr val="7F838B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934360" y="8668559"/>
              <a:ext cx="691200" cy="691200"/>
            </a:xfrm>
            <a:prstGeom prst="ellipse">
              <a:avLst/>
            </a:prstGeom>
            <a:solidFill>
              <a:srgbClr val="7F838B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5616330" y="2528239"/>
              <a:ext cx="3327300" cy="5920200"/>
            </a:xfrm>
            <a:prstGeom prst="roundRect">
              <a:avLst>
                <a:gd fmla="val 14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4" name="Google Shape;444;p33"/>
          <p:cNvSpPr/>
          <p:nvPr>
            <p:ph idx="2" type="pic"/>
          </p:nvPr>
        </p:nvSpPr>
        <p:spPr>
          <a:xfrm>
            <a:off x="1067406" y="1108040"/>
            <a:ext cx="1618800" cy="29259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">
  <p:cSld name="2 Columns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34"/>
          <p:cNvCxnSpPr/>
          <p:nvPr/>
        </p:nvCxnSpPr>
        <p:spPr>
          <a:xfrm>
            <a:off x="2598056" y="0"/>
            <a:ext cx="0" cy="514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34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8" name="Google Shape;448;p34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34"/>
          <p:cNvSpPr txBox="1"/>
          <p:nvPr>
            <p:ph type="title"/>
          </p:nvPr>
        </p:nvSpPr>
        <p:spPr>
          <a:xfrm>
            <a:off x="268513" y="1860508"/>
            <a:ext cx="4673700" cy="142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50" name="Google Shape;450;p34"/>
          <p:cNvSpPr txBox="1"/>
          <p:nvPr>
            <p:ph idx="1" type="body"/>
          </p:nvPr>
        </p:nvSpPr>
        <p:spPr>
          <a:xfrm>
            <a:off x="5065486" y="1337847"/>
            <a:ext cx="3630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1" name="Google Shape;451;p34"/>
          <p:cNvSpPr txBox="1"/>
          <p:nvPr>
            <p:ph idx="2" type="body"/>
          </p:nvPr>
        </p:nvSpPr>
        <p:spPr>
          <a:xfrm>
            <a:off x="5065486" y="1599148"/>
            <a:ext cx="36306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2" name="Google Shape;452;p34"/>
          <p:cNvSpPr txBox="1"/>
          <p:nvPr>
            <p:ph idx="3" type="body"/>
          </p:nvPr>
        </p:nvSpPr>
        <p:spPr>
          <a:xfrm>
            <a:off x="5065486" y="2612979"/>
            <a:ext cx="3630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3" name="Google Shape;453;p34"/>
          <p:cNvSpPr txBox="1"/>
          <p:nvPr>
            <p:ph idx="4" type="body"/>
          </p:nvPr>
        </p:nvSpPr>
        <p:spPr>
          <a:xfrm>
            <a:off x="5065486" y="2874280"/>
            <a:ext cx="36306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bile 2">
  <p:cSld name="Mobile 2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56" name="Google Shape;456;p35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7" name="Google Shape;457;p35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8" name="Google Shape;458;p35"/>
          <p:cNvSpPr txBox="1"/>
          <p:nvPr>
            <p:ph idx="1" type="body"/>
          </p:nvPr>
        </p:nvSpPr>
        <p:spPr>
          <a:xfrm>
            <a:off x="387511" y="1483059"/>
            <a:ext cx="3045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9" name="Google Shape;459;p35"/>
          <p:cNvSpPr txBox="1"/>
          <p:nvPr>
            <p:ph idx="2" type="body"/>
          </p:nvPr>
        </p:nvSpPr>
        <p:spPr>
          <a:xfrm>
            <a:off x="387511" y="1744359"/>
            <a:ext cx="30450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0" name="Google Shape;460;p35"/>
          <p:cNvSpPr txBox="1"/>
          <p:nvPr>
            <p:ph idx="3" type="body"/>
          </p:nvPr>
        </p:nvSpPr>
        <p:spPr>
          <a:xfrm>
            <a:off x="387511" y="3075626"/>
            <a:ext cx="3045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1" name="Google Shape;461;p35"/>
          <p:cNvSpPr txBox="1"/>
          <p:nvPr>
            <p:ph idx="4" type="body"/>
          </p:nvPr>
        </p:nvSpPr>
        <p:spPr>
          <a:xfrm>
            <a:off x="387511" y="3336926"/>
            <a:ext cx="30450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2" name="Google Shape;462;p35"/>
          <p:cNvSpPr txBox="1"/>
          <p:nvPr>
            <p:ph idx="5" type="body"/>
          </p:nvPr>
        </p:nvSpPr>
        <p:spPr>
          <a:xfrm>
            <a:off x="5711371" y="1483059"/>
            <a:ext cx="3045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3" name="Google Shape;463;p35"/>
          <p:cNvSpPr txBox="1"/>
          <p:nvPr>
            <p:ph idx="6" type="body"/>
          </p:nvPr>
        </p:nvSpPr>
        <p:spPr>
          <a:xfrm>
            <a:off x="5711371" y="1744359"/>
            <a:ext cx="30450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4" name="Google Shape;464;p35"/>
          <p:cNvSpPr txBox="1"/>
          <p:nvPr>
            <p:ph idx="7" type="body"/>
          </p:nvPr>
        </p:nvSpPr>
        <p:spPr>
          <a:xfrm>
            <a:off x="5711371" y="3075626"/>
            <a:ext cx="3045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5" name="Google Shape;465;p35"/>
          <p:cNvSpPr txBox="1"/>
          <p:nvPr>
            <p:ph idx="8" type="body"/>
          </p:nvPr>
        </p:nvSpPr>
        <p:spPr>
          <a:xfrm>
            <a:off x="5711371" y="3336926"/>
            <a:ext cx="30450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466" name="Google Shape;466;p35"/>
          <p:cNvGrpSpPr/>
          <p:nvPr/>
        </p:nvGrpSpPr>
        <p:grpSpPr>
          <a:xfrm>
            <a:off x="3622835" y="1072228"/>
            <a:ext cx="1898273" cy="4004634"/>
            <a:chOff x="5345723" y="1420837"/>
            <a:chExt cx="3868500" cy="8159400"/>
          </a:xfrm>
        </p:grpSpPr>
        <p:sp>
          <p:nvSpPr>
            <p:cNvPr id="467" name="Google Shape;467;p35"/>
            <p:cNvSpPr/>
            <p:nvPr/>
          </p:nvSpPr>
          <p:spPr>
            <a:xfrm>
              <a:off x="5345723" y="1420837"/>
              <a:ext cx="3868500" cy="8159400"/>
            </a:xfrm>
            <a:prstGeom prst="roundRect">
              <a:avLst>
                <a:gd fmla="val 13394" name="adj"/>
              </a:avLst>
            </a:prstGeom>
            <a:solidFill>
              <a:srgbClr val="191A1C"/>
            </a:solidFill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68" name="Google Shape;468;p35"/>
            <p:cNvGrpSpPr/>
            <p:nvPr/>
          </p:nvGrpSpPr>
          <p:grpSpPr>
            <a:xfrm>
              <a:off x="6862636" y="2064782"/>
              <a:ext cx="834718" cy="95100"/>
              <a:chOff x="6770728" y="2064782"/>
              <a:chExt cx="834718" cy="95100"/>
            </a:xfrm>
          </p:grpSpPr>
          <p:sp>
            <p:nvSpPr>
              <p:cNvPr id="469" name="Google Shape;469;p35"/>
              <p:cNvSpPr/>
              <p:nvPr/>
            </p:nvSpPr>
            <p:spPr>
              <a:xfrm>
                <a:off x="6770728" y="2064782"/>
                <a:ext cx="95100" cy="95100"/>
              </a:xfrm>
              <a:prstGeom prst="ellipse">
                <a:avLst/>
              </a:prstGeom>
              <a:solidFill>
                <a:srgbClr val="7F838B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 flipH="1" rot="10800000">
                <a:off x="6960746" y="2072072"/>
                <a:ext cx="644700" cy="81000"/>
              </a:xfrm>
              <a:prstGeom prst="roundRect">
                <a:avLst>
                  <a:gd fmla="val 50000" name="adj"/>
                </a:avLst>
              </a:prstGeom>
              <a:solidFill>
                <a:srgbClr val="7F838B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1" name="Google Shape;471;p35"/>
            <p:cNvSpPr/>
            <p:nvPr/>
          </p:nvSpPr>
          <p:spPr>
            <a:xfrm>
              <a:off x="7213429" y="1743884"/>
              <a:ext cx="133200" cy="133200"/>
            </a:xfrm>
            <a:prstGeom prst="ellipse">
              <a:avLst/>
            </a:prstGeom>
            <a:solidFill>
              <a:srgbClr val="7F838B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934360" y="8668559"/>
              <a:ext cx="691200" cy="691200"/>
            </a:xfrm>
            <a:prstGeom prst="ellipse">
              <a:avLst/>
            </a:prstGeom>
            <a:solidFill>
              <a:srgbClr val="7F838B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616330" y="2528239"/>
              <a:ext cx="3327300" cy="5920200"/>
            </a:xfrm>
            <a:prstGeom prst="roundRect">
              <a:avLst>
                <a:gd fmla="val 14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4" name="Google Shape;474;p35"/>
          <p:cNvSpPr/>
          <p:nvPr>
            <p:ph idx="9" type="pic"/>
          </p:nvPr>
        </p:nvSpPr>
        <p:spPr>
          <a:xfrm>
            <a:off x="3766665" y="1625067"/>
            <a:ext cx="1610700" cy="29460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and texts 3">
  <p:cSld name="Wide image and texts 3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7" name="Google Shape;477;p36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36"/>
          <p:cNvSpPr/>
          <p:nvPr>
            <p:ph idx="2" type="pic"/>
          </p:nvPr>
        </p:nvSpPr>
        <p:spPr>
          <a:xfrm>
            <a:off x="0" y="0"/>
            <a:ext cx="9144000" cy="25623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9" name="Google Shape;479;p36"/>
          <p:cNvSpPr txBox="1"/>
          <p:nvPr>
            <p:ph idx="1" type="body"/>
          </p:nvPr>
        </p:nvSpPr>
        <p:spPr>
          <a:xfrm>
            <a:off x="878114" y="3875835"/>
            <a:ext cx="7387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0" name="Google Shape;480;p36"/>
          <p:cNvSpPr txBox="1"/>
          <p:nvPr>
            <p:ph idx="3" type="body"/>
          </p:nvPr>
        </p:nvSpPr>
        <p:spPr>
          <a:xfrm>
            <a:off x="720548" y="2094279"/>
            <a:ext cx="7714200" cy="9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1" name="Google Shape;481;p36"/>
          <p:cNvSpPr txBox="1"/>
          <p:nvPr>
            <p:ph type="title"/>
          </p:nvPr>
        </p:nvSpPr>
        <p:spPr>
          <a:xfrm>
            <a:off x="883834" y="2234133"/>
            <a:ext cx="7387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82" name="Google Shape;482;p36"/>
          <p:cNvSpPr txBox="1"/>
          <p:nvPr>
            <p:ph idx="4" type="body"/>
          </p:nvPr>
        </p:nvSpPr>
        <p:spPr>
          <a:xfrm>
            <a:off x="805543" y="3106594"/>
            <a:ext cx="7466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keywords">
  <p:cSld name="3 keywords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6" name="Google Shape;486;p37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487" name="Google Shape;487;p37"/>
          <p:cNvSpPr txBox="1"/>
          <p:nvPr>
            <p:ph idx="1" type="body"/>
          </p:nvPr>
        </p:nvSpPr>
        <p:spPr>
          <a:xfrm>
            <a:off x="267768" y="1725438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8" name="Google Shape;488;p37"/>
          <p:cNvSpPr txBox="1"/>
          <p:nvPr>
            <p:ph idx="2" type="body"/>
          </p:nvPr>
        </p:nvSpPr>
        <p:spPr>
          <a:xfrm>
            <a:off x="552137" y="2598461"/>
            <a:ext cx="258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9" name="Google Shape;489;p37"/>
          <p:cNvSpPr txBox="1"/>
          <p:nvPr>
            <p:ph idx="3" type="body"/>
          </p:nvPr>
        </p:nvSpPr>
        <p:spPr>
          <a:xfrm>
            <a:off x="552137" y="2941413"/>
            <a:ext cx="2580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0" name="Google Shape;490;p37"/>
          <p:cNvSpPr txBox="1"/>
          <p:nvPr>
            <p:ph idx="4" type="body"/>
          </p:nvPr>
        </p:nvSpPr>
        <p:spPr>
          <a:xfrm>
            <a:off x="3225899" y="1725438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1" name="Google Shape;491;p37"/>
          <p:cNvSpPr txBox="1"/>
          <p:nvPr>
            <p:ph idx="5" type="body"/>
          </p:nvPr>
        </p:nvSpPr>
        <p:spPr>
          <a:xfrm>
            <a:off x="3510268" y="2598461"/>
            <a:ext cx="258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2" name="Google Shape;492;p37"/>
          <p:cNvSpPr txBox="1"/>
          <p:nvPr>
            <p:ph idx="6" type="body"/>
          </p:nvPr>
        </p:nvSpPr>
        <p:spPr>
          <a:xfrm>
            <a:off x="3510268" y="2941413"/>
            <a:ext cx="2580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3" name="Google Shape;493;p37"/>
          <p:cNvSpPr txBox="1"/>
          <p:nvPr>
            <p:ph idx="7" type="body"/>
          </p:nvPr>
        </p:nvSpPr>
        <p:spPr>
          <a:xfrm>
            <a:off x="6040977" y="1725438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4" name="Google Shape;494;p37"/>
          <p:cNvSpPr txBox="1"/>
          <p:nvPr>
            <p:ph idx="8" type="body"/>
          </p:nvPr>
        </p:nvSpPr>
        <p:spPr>
          <a:xfrm>
            <a:off x="6325345" y="2598461"/>
            <a:ext cx="2580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5" name="Google Shape;495;p37"/>
          <p:cNvSpPr txBox="1"/>
          <p:nvPr>
            <p:ph idx="9" type="body"/>
          </p:nvPr>
        </p:nvSpPr>
        <p:spPr>
          <a:xfrm>
            <a:off x="6325345" y="2941413"/>
            <a:ext cx="2580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keywords">
  <p:cSld name="4 keywords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8" name="Google Shape;498;p38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87510" y="2168474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00" name="Google Shape;500;p38"/>
          <p:cNvSpPr txBox="1"/>
          <p:nvPr>
            <p:ph idx="1" type="body"/>
          </p:nvPr>
        </p:nvSpPr>
        <p:spPr>
          <a:xfrm>
            <a:off x="819311" y="244751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1" name="Google Shape;501;p38"/>
          <p:cNvSpPr txBox="1"/>
          <p:nvPr>
            <p:ph idx="2" type="body"/>
          </p:nvPr>
        </p:nvSpPr>
        <p:spPr>
          <a:xfrm>
            <a:off x="1103679" y="1077854"/>
            <a:ext cx="326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2" name="Google Shape;502;p38"/>
          <p:cNvSpPr txBox="1"/>
          <p:nvPr>
            <p:ph idx="3" type="body"/>
          </p:nvPr>
        </p:nvSpPr>
        <p:spPr>
          <a:xfrm>
            <a:off x="1103679" y="1460726"/>
            <a:ext cx="3265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3" name="Google Shape;503;p38"/>
          <p:cNvSpPr txBox="1"/>
          <p:nvPr>
            <p:ph idx="4" type="body"/>
          </p:nvPr>
        </p:nvSpPr>
        <p:spPr>
          <a:xfrm>
            <a:off x="4563997" y="244751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5" type="body"/>
          </p:nvPr>
        </p:nvSpPr>
        <p:spPr>
          <a:xfrm>
            <a:off x="4848366" y="1077854"/>
            <a:ext cx="326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6" type="body"/>
          </p:nvPr>
        </p:nvSpPr>
        <p:spPr>
          <a:xfrm>
            <a:off x="4848366" y="1460726"/>
            <a:ext cx="3265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7" type="body"/>
          </p:nvPr>
        </p:nvSpPr>
        <p:spPr>
          <a:xfrm>
            <a:off x="819311" y="2849678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8" type="body"/>
          </p:nvPr>
        </p:nvSpPr>
        <p:spPr>
          <a:xfrm>
            <a:off x="1103679" y="3682781"/>
            <a:ext cx="326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9" type="body"/>
          </p:nvPr>
        </p:nvSpPr>
        <p:spPr>
          <a:xfrm>
            <a:off x="1103679" y="4065653"/>
            <a:ext cx="3265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13" type="body"/>
          </p:nvPr>
        </p:nvSpPr>
        <p:spPr>
          <a:xfrm>
            <a:off x="4563997" y="2849678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0" name="Google Shape;510;p38"/>
          <p:cNvSpPr txBox="1"/>
          <p:nvPr>
            <p:ph idx="14" type="body"/>
          </p:nvPr>
        </p:nvSpPr>
        <p:spPr>
          <a:xfrm>
            <a:off x="4848366" y="3682781"/>
            <a:ext cx="326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15" type="body"/>
          </p:nvPr>
        </p:nvSpPr>
        <p:spPr>
          <a:xfrm>
            <a:off x="4848366" y="4065653"/>
            <a:ext cx="3265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start">
  <p:cSld name="Flow start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>
            <p:ph idx="2" type="pic"/>
          </p:nvPr>
        </p:nvSpPr>
        <p:spPr>
          <a:xfrm>
            <a:off x="217714" y="225007"/>
            <a:ext cx="4354200" cy="23463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4" name="Google Shape;514;p39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5" name="Google Shape;515;p39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39"/>
          <p:cNvSpPr txBox="1"/>
          <p:nvPr>
            <p:ph type="title"/>
          </p:nvPr>
        </p:nvSpPr>
        <p:spPr>
          <a:xfrm>
            <a:off x="50799" y="2696677"/>
            <a:ext cx="45720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17" name="Google Shape;517;p39"/>
          <p:cNvSpPr/>
          <p:nvPr/>
        </p:nvSpPr>
        <p:spPr>
          <a:xfrm rot="-8100000">
            <a:off x="4503692" y="2423606"/>
            <a:ext cx="296561" cy="2965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6478879" y="2479902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9" name="Google Shape;519;p39"/>
          <p:cNvCxnSpPr>
            <a:stCxn id="517" idx="2"/>
            <a:endCxn id="518" idx="1"/>
          </p:cNvCxnSpPr>
          <p:nvPr/>
        </p:nvCxnSpPr>
        <p:spPr>
          <a:xfrm flipH="1" rot="10800000">
            <a:off x="4861673" y="2571287"/>
            <a:ext cx="1617300" cy="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0" name="Google Shape;520;p39"/>
          <p:cNvCxnSpPr>
            <a:stCxn id="518" idx="3"/>
          </p:cNvCxnSpPr>
          <p:nvPr/>
        </p:nvCxnSpPr>
        <p:spPr>
          <a:xfrm>
            <a:off x="6661879" y="2571402"/>
            <a:ext cx="2482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1" name="Google Shape;521;p39"/>
          <p:cNvSpPr txBox="1"/>
          <p:nvPr>
            <p:ph idx="1" type="body"/>
          </p:nvPr>
        </p:nvSpPr>
        <p:spPr>
          <a:xfrm>
            <a:off x="5831925" y="1202594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3" type="body"/>
          </p:nvPr>
        </p:nvSpPr>
        <p:spPr>
          <a:xfrm>
            <a:off x="6121696" y="2005577"/>
            <a:ext cx="2508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4" type="body"/>
          </p:nvPr>
        </p:nvSpPr>
        <p:spPr>
          <a:xfrm>
            <a:off x="6428989" y="2758173"/>
            <a:ext cx="21510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middle part 1">
  <p:cSld name="Flow middle part 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6" name="Google Shape;526;p40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27" name="Google Shape;527;p40"/>
          <p:cNvCxnSpPr/>
          <p:nvPr/>
        </p:nvCxnSpPr>
        <p:spPr>
          <a:xfrm flipH="1" rot="10800000">
            <a:off x="0" y="2571454"/>
            <a:ext cx="2187600" cy="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40"/>
          <p:cNvSpPr/>
          <p:nvPr/>
        </p:nvSpPr>
        <p:spPr>
          <a:xfrm>
            <a:off x="2187488" y="2479902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4480560" y="2479902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0" name="Google Shape;530;p40"/>
          <p:cNvCxnSpPr>
            <a:stCxn id="528" idx="3"/>
            <a:endCxn id="529" idx="1"/>
          </p:cNvCxnSpPr>
          <p:nvPr/>
        </p:nvCxnSpPr>
        <p:spPr>
          <a:xfrm>
            <a:off x="2370488" y="2571402"/>
            <a:ext cx="2110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40"/>
          <p:cNvCxnSpPr>
            <a:endCxn id="529" idx="2"/>
          </p:cNvCxnSpPr>
          <p:nvPr/>
        </p:nvCxnSpPr>
        <p:spPr>
          <a:xfrm rot="10800000">
            <a:off x="4572060" y="2662902"/>
            <a:ext cx="0" cy="2480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p40"/>
          <p:cNvSpPr txBox="1"/>
          <p:nvPr>
            <p:ph idx="1" type="body"/>
          </p:nvPr>
        </p:nvSpPr>
        <p:spPr>
          <a:xfrm>
            <a:off x="1550034" y="1202594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2" type="body"/>
          </p:nvPr>
        </p:nvSpPr>
        <p:spPr>
          <a:xfrm>
            <a:off x="1839805" y="2005577"/>
            <a:ext cx="2508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4" name="Google Shape;534;p40"/>
          <p:cNvSpPr txBox="1"/>
          <p:nvPr>
            <p:ph idx="3" type="body"/>
          </p:nvPr>
        </p:nvSpPr>
        <p:spPr>
          <a:xfrm>
            <a:off x="2196988" y="2758173"/>
            <a:ext cx="21510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5" name="Google Shape;535;p40"/>
          <p:cNvSpPr/>
          <p:nvPr>
            <p:ph idx="4" type="pic"/>
          </p:nvPr>
        </p:nvSpPr>
        <p:spPr>
          <a:xfrm>
            <a:off x="4774467" y="587919"/>
            <a:ext cx="4355400" cy="26097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6" name="Google Shape;536;p40"/>
          <p:cNvSpPr txBox="1"/>
          <p:nvPr>
            <p:ph idx="5" type="body"/>
          </p:nvPr>
        </p:nvSpPr>
        <p:spPr>
          <a:xfrm>
            <a:off x="4774467" y="1874663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6" type="body"/>
          </p:nvPr>
        </p:nvSpPr>
        <p:spPr>
          <a:xfrm>
            <a:off x="5089878" y="2619779"/>
            <a:ext cx="344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8" name="Google Shape;538;p40"/>
          <p:cNvSpPr txBox="1"/>
          <p:nvPr>
            <p:ph idx="7" type="body"/>
          </p:nvPr>
        </p:nvSpPr>
        <p:spPr>
          <a:xfrm>
            <a:off x="4774467" y="3267023"/>
            <a:ext cx="4131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points">
  <p:cSld name="5 poin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5"/>
          <p:cNvSpPr txBox="1"/>
          <p:nvPr>
            <p:ph type="title"/>
          </p:nvPr>
        </p:nvSpPr>
        <p:spPr>
          <a:xfrm>
            <a:off x="275772" y="749927"/>
            <a:ext cx="36795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4040436" y="822764"/>
            <a:ext cx="1575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2" type="body"/>
          </p:nvPr>
        </p:nvSpPr>
        <p:spPr>
          <a:xfrm>
            <a:off x="5817195" y="637856"/>
            <a:ext cx="2898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6" name="Google Shape;76;p5"/>
          <p:cNvCxnSpPr/>
          <p:nvPr/>
        </p:nvCxnSpPr>
        <p:spPr>
          <a:xfrm>
            <a:off x="5716836" y="618511"/>
            <a:ext cx="0" cy="701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5"/>
          <p:cNvSpPr txBox="1"/>
          <p:nvPr>
            <p:ph idx="3" type="body"/>
          </p:nvPr>
        </p:nvSpPr>
        <p:spPr>
          <a:xfrm>
            <a:off x="4040436" y="1612848"/>
            <a:ext cx="1575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4" type="body"/>
          </p:nvPr>
        </p:nvSpPr>
        <p:spPr>
          <a:xfrm>
            <a:off x="5817195" y="1427939"/>
            <a:ext cx="2898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9" name="Google Shape;79;p5"/>
          <p:cNvCxnSpPr/>
          <p:nvPr/>
        </p:nvCxnSpPr>
        <p:spPr>
          <a:xfrm>
            <a:off x="5716836" y="1408595"/>
            <a:ext cx="0" cy="701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5"/>
          <p:cNvSpPr txBox="1"/>
          <p:nvPr>
            <p:ph idx="5" type="body"/>
          </p:nvPr>
        </p:nvSpPr>
        <p:spPr>
          <a:xfrm>
            <a:off x="4040436" y="2402931"/>
            <a:ext cx="1575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6" type="body"/>
          </p:nvPr>
        </p:nvSpPr>
        <p:spPr>
          <a:xfrm>
            <a:off x="5817195" y="2218023"/>
            <a:ext cx="2898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82" name="Google Shape;82;p5"/>
          <p:cNvCxnSpPr/>
          <p:nvPr/>
        </p:nvCxnSpPr>
        <p:spPr>
          <a:xfrm>
            <a:off x="5716836" y="2198678"/>
            <a:ext cx="0" cy="701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5"/>
          <p:cNvSpPr txBox="1"/>
          <p:nvPr>
            <p:ph idx="7" type="body"/>
          </p:nvPr>
        </p:nvSpPr>
        <p:spPr>
          <a:xfrm>
            <a:off x="4040436" y="3193015"/>
            <a:ext cx="1575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8" type="body"/>
          </p:nvPr>
        </p:nvSpPr>
        <p:spPr>
          <a:xfrm>
            <a:off x="5817195" y="3008106"/>
            <a:ext cx="2898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85" name="Google Shape;85;p5"/>
          <p:cNvCxnSpPr/>
          <p:nvPr/>
        </p:nvCxnSpPr>
        <p:spPr>
          <a:xfrm>
            <a:off x="5716836" y="2988761"/>
            <a:ext cx="0" cy="701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5"/>
          <p:cNvSpPr txBox="1"/>
          <p:nvPr>
            <p:ph idx="9" type="body"/>
          </p:nvPr>
        </p:nvSpPr>
        <p:spPr>
          <a:xfrm>
            <a:off x="4040436" y="3983098"/>
            <a:ext cx="1575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13" type="body"/>
          </p:nvPr>
        </p:nvSpPr>
        <p:spPr>
          <a:xfrm>
            <a:off x="5817195" y="3798190"/>
            <a:ext cx="2898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88" name="Google Shape;88;p5"/>
          <p:cNvCxnSpPr/>
          <p:nvPr/>
        </p:nvCxnSpPr>
        <p:spPr>
          <a:xfrm>
            <a:off x="5716836" y="3778845"/>
            <a:ext cx="0" cy="701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middle part 2">
  <p:cSld name="Flow middle part 2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1" name="Google Shape;541;p41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42" name="Google Shape;542;p41"/>
          <p:cNvCxnSpPr/>
          <p:nvPr/>
        </p:nvCxnSpPr>
        <p:spPr>
          <a:xfrm rot="10800000">
            <a:off x="4572000" y="7"/>
            <a:ext cx="0" cy="907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p41"/>
          <p:cNvSpPr/>
          <p:nvPr/>
        </p:nvSpPr>
        <p:spPr>
          <a:xfrm>
            <a:off x="4480560" y="907507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1"/>
          <p:cNvSpPr txBox="1"/>
          <p:nvPr>
            <p:ph idx="1" type="body"/>
          </p:nvPr>
        </p:nvSpPr>
        <p:spPr>
          <a:xfrm>
            <a:off x="2910093" y="245989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5" name="Google Shape;545;p41"/>
          <p:cNvSpPr txBox="1"/>
          <p:nvPr>
            <p:ph idx="2" type="body"/>
          </p:nvPr>
        </p:nvSpPr>
        <p:spPr>
          <a:xfrm>
            <a:off x="1865231" y="1048972"/>
            <a:ext cx="2508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6" name="Google Shape;546;p41"/>
          <p:cNvSpPr/>
          <p:nvPr>
            <p:ph idx="3" type="pic"/>
          </p:nvPr>
        </p:nvSpPr>
        <p:spPr>
          <a:xfrm>
            <a:off x="2672862" y="1474287"/>
            <a:ext cx="1700700" cy="20502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7" name="Google Shape;547;p41"/>
          <p:cNvSpPr/>
          <p:nvPr>
            <p:ph idx="4" type="pic"/>
          </p:nvPr>
        </p:nvSpPr>
        <p:spPr>
          <a:xfrm>
            <a:off x="43543" y="1474287"/>
            <a:ext cx="2577900" cy="9669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8" name="Google Shape;548;p41"/>
          <p:cNvSpPr txBox="1"/>
          <p:nvPr>
            <p:ph idx="5" type="body"/>
          </p:nvPr>
        </p:nvSpPr>
        <p:spPr>
          <a:xfrm>
            <a:off x="418193" y="2499396"/>
            <a:ext cx="22032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9" name="Google Shape;549;p41"/>
          <p:cNvSpPr/>
          <p:nvPr/>
        </p:nvSpPr>
        <p:spPr>
          <a:xfrm>
            <a:off x="4480560" y="2499396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41"/>
          <p:cNvCxnSpPr>
            <a:stCxn id="549" idx="0"/>
            <a:endCxn id="543" idx="2"/>
          </p:cNvCxnSpPr>
          <p:nvPr/>
        </p:nvCxnSpPr>
        <p:spPr>
          <a:xfrm rot="10800000">
            <a:off x="4572060" y="1090596"/>
            <a:ext cx="0" cy="1408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1" name="Google Shape;551;p41"/>
          <p:cNvSpPr txBox="1"/>
          <p:nvPr>
            <p:ph idx="6" type="body"/>
          </p:nvPr>
        </p:nvSpPr>
        <p:spPr>
          <a:xfrm>
            <a:off x="4706444" y="1954448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2" name="Google Shape;552;p41"/>
          <p:cNvSpPr txBox="1"/>
          <p:nvPr>
            <p:ph idx="7" type="body"/>
          </p:nvPr>
        </p:nvSpPr>
        <p:spPr>
          <a:xfrm>
            <a:off x="4770545" y="2757431"/>
            <a:ext cx="2508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53" name="Google Shape;553;p41"/>
          <p:cNvCxnSpPr>
            <a:endCxn id="549" idx="2"/>
          </p:cNvCxnSpPr>
          <p:nvPr/>
        </p:nvCxnSpPr>
        <p:spPr>
          <a:xfrm rot="10800000">
            <a:off x="4572060" y="2682396"/>
            <a:ext cx="0" cy="2461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4" name="Google Shape;554;p41"/>
          <p:cNvSpPr txBox="1"/>
          <p:nvPr>
            <p:ph idx="8" type="body"/>
          </p:nvPr>
        </p:nvSpPr>
        <p:spPr>
          <a:xfrm>
            <a:off x="6799943" y="3176593"/>
            <a:ext cx="20988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5" name="Google Shape;555;p41"/>
          <p:cNvSpPr/>
          <p:nvPr>
            <p:ph idx="9" type="pic"/>
          </p:nvPr>
        </p:nvSpPr>
        <p:spPr>
          <a:xfrm>
            <a:off x="4770545" y="3179535"/>
            <a:ext cx="1978500" cy="13896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middle part 3">
  <p:cSld name="Flow middle part 3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/>
          <p:nvPr>
            <p:ph idx="1" type="body"/>
          </p:nvPr>
        </p:nvSpPr>
        <p:spPr>
          <a:xfrm>
            <a:off x="574008" y="93680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0" name="Google Shape;560;p42"/>
          <p:cNvSpPr/>
          <p:nvPr>
            <p:ph idx="2" type="pic"/>
          </p:nvPr>
        </p:nvSpPr>
        <p:spPr>
          <a:xfrm>
            <a:off x="1150257" y="907507"/>
            <a:ext cx="6843600" cy="26058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3" type="body"/>
          </p:nvPr>
        </p:nvSpPr>
        <p:spPr>
          <a:xfrm>
            <a:off x="2330854" y="3274716"/>
            <a:ext cx="44823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62" name="Google Shape;562;p42"/>
          <p:cNvCxnSpPr>
            <a:stCxn id="560" idx="0"/>
          </p:cNvCxnSpPr>
          <p:nvPr/>
        </p:nvCxnSpPr>
        <p:spPr>
          <a:xfrm rot="10800000">
            <a:off x="4572057" y="7"/>
            <a:ext cx="0" cy="907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3" name="Google Shape;563;p42"/>
          <p:cNvSpPr txBox="1"/>
          <p:nvPr>
            <p:ph idx="4" type="body"/>
          </p:nvPr>
        </p:nvSpPr>
        <p:spPr>
          <a:xfrm>
            <a:off x="4738915" y="3817851"/>
            <a:ext cx="37395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4" name="Google Shape;564;p42"/>
          <p:cNvSpPr/>
          <p:nvPr/>
        </p:nvSpPr>
        <p:spPr>
          <a:xfrm>
            <a:off x="4480560" y="3817851"/>
            <a:ext cx="183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5" name="Google Shape;565;p42"/>
          <p:cNvCxnSpPr>
            <a:endCxn id="564" idx="2"/>
          </p:cNvCxnSpPr>
          <p:nvPr/>
        </p:nvCxnSpPr>
        <p:spPr>
          <a:xfrm rot="10800000">
            <a:off x="4572060" y="4000851"/>
            <a:ext cx="0" cy="1142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middle part 4">
  <p:cSld name="Flow middle part 4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8" name="Google Shape;568;p43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69" name="Google Shape;569;p43"/>
          <p:cNvCxnSpPr/>
          <p:nvPr/>
        </p:nvCxnSpPr>
        <p:spPr>
          <a:xfrm rot="10800000">
            <a:off x="4572000" y="44"/>
            <a:ext cx="0" cy="2469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0" name="Google Shape;570;p43"/>
          <p:cNvCxnSpPr/>
          <p:nvPr/>
        </p:nvCxnSpPr>
        <p:spPr>
          <a:xfrm rot="10800000">
            <a:off x="4674301" y="2571754"/>
            <a:ext cx="44697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1" name="Google Shape;571;p43"/>
          <p:cNvSpPr/>
          <p:nvPr/>
        </p:nvSpPr>
        <p:spPr>
          <a:xfrm>
            <a:off x="4469607" y="2469344"/>
            <a:ext cx="204900" cy="2049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2" name="Google Shape;572;p43"/>
          <p:cNvCxnSpPr>
            <a:endCxn id="571" idx="1"/>
          </p:cNvCxnSpPr>
          <p:nvPr/>
        </p:nvCxnSpPr>
        <p:spPr>
          <a:xfrm>
            <a:off x="207" y="2571794"/>
            <a:ext cx="4469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73" name="Google Shape;573;p43"/>
          <p:cNvSpPr txBox="1"/>
          <p:nvPr>
            <p:ph idx="1" type="body"/>
          </p:nvPr>
        </p:nvSpPr>
        <p:spPr>
          <a:xfrm>
            <a:off x="2351314" y="2113493"/>
            <a:ext cx="2118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2200" u="none" cap="none" strike="noStrike">
                <a:solidFill>
                  <a:srgbClr val="545A6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4" name="Google Shape;574;p43"/>
          <p:cNvSpPr txBox="1"/>
          <p:nvPr>
            <p:ph idx="2" type="body"/>
          </p:nvPr>
        </p:nvSpPr>
        <p:spPr>
          <a:xfrm>
            <a:off x="4702629" y="2113492"/>
            <a:ext cx="2118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2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5" name="Google Shape;575;p43"/>
          <p:cNvSpPr txBox="1"/>
          <p:nvPr>
            <p:ph idx="3" type="body"/>
          </p:nvPr>
        </p:nvSpPr>
        <p:spPr>
          <a:xfrm>
            <a:off x="2885057" y="2780143"/>
            <a:ext cx="3373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4" type="body"/>
          </p:nvPr>
        </p:nvSpPr>
        <p:spPr>
          <a:xfrm>
            <a:off x="2885057" y="3124546"/>
            <a:ext cx="3373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5" type="body"/>
          </p:nvPr>
        </p:nvSpPr>
        <p:spPr>
          <a:xfrm>
            <a:off x="247087" y="2586269"/>
            <a:ext cx="2256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low end">
  <p:cSld name="Flow end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0" name="Google Shape;580;p44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1" name="Google Shape;581;p44"/>
          <p:cNvSpPr/>
          <p:nvPr>
            <p:ph idx="2" type="pic"/>
          </p:nvPr>
        </p:nvSpPr>
        <p:spPr>
          <a:xfrm>
            <a:off x="4579257" y="225007"/>
            <a:ext cx="4326600" cy="44532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2" name="Google Shape;582;p44"/>
          <p:cNvSpPr/>
          <p:nvPr/>
        </p:nvSpPr>
        <p:spPr>
          <a:xfrm rot="2700000">
            <a:off x="4347046" y="2423342"/>
            <a:ext cx="296561" cy="2965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3" name="Google Shape;583;p44"/>
          <p:cNvCxnSpPr>
            <a:stCxn id="582" idx="2"/>
          </p:cNvCxnSpPr>
          <p:nvPr/>
        </p:nvCxnSpPr>
        <p:spPr>
          <a:xfrm rot="10800000">
            <a:off x="1930027" y="2571022"/>
            <a:ext cx="2355600" cy="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4" name="Google Shape;584;p44"/>
          <p:cNvSpPr txBox="1"/>
          <p:nvPr>
            <p:ph idx="1" type="body"/>
          </p:nvPr>
        </p:nvSpPr>
        <p:spPr>
          <a:xfrm>
            <a:off x="295728" y="2649299"/>
            <a:ext cx="37683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85" name="Google Shape;585;p44"/>
          <p:cNvCxnSpPr>
            <a:endCxn id="582" idx="2"/>
          </p:cNvCxnSpPr>
          <p:nvPr/>
        </p:nvCxnSpPr>
        <p:spPr>
          <a:xfrm>
            <a:off x="127" y="2570722"/>
            <a:ext cx="4285500" cy="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6" name="Google Shape;586;p44"/>
          <p:cNvSpPr txBox="1"/>
          <p:nvPr>
            <p:ph type="title"/>
          </p:nvPr>
        </p:nvSpPr>
        <p:spPr>
          <a:xfrm>
            <a:off x="295728" y="344479"/>
            <a:ext cx="49710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">
  <p:cSld name="Loop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9" name="Google Shape;589;p45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90" name="Google Shape;590;p45"/>
          <p:cNvGrpSpPr/>
          <p:nvPr/>
        </p:nvGrpSpPr>
        <p:grpSpPr>
          <a:xfrm>
            <a:off x="4587134" y="1620250"/>
            <a:ext cx="1246350" cy="1352370"/>
            <a:chOff x="9261727" y="2748729"/>
            <a:chExt cx="2492700" cy="2704200"/>
          </a:xfrm>
        </p:grpSpPr>
        <p:sp>
          <p:nvSpPr>
            <p:cNvPr id="591" name="Google Shape;591;p45"/>
            <p:cNvSpPr/>
            <p:nvPr/>
          </p:nvSpPr>
          <p:spPr>
            <a:xfrm rot="5400000">
              <a:off x="9155977" y="2854479"/>
              <a:ext cx="2704200" cy="2492700"/>
            </a:xfrm>
            <a:custGeom>
              <a:rect b="b" l="l" r="r" t="t"/>
              <a:pathLst>
                <a:path extrusionOk="0" h="120000" w="120000">
                  <a:moveTo>
                    <a:pt x="111" y="119879"/>
                  </a:moveTo>
                  <a:lnTo>
                    <a:pt x="608" y="108481"/>
                  </a:lnTo>
                  <a:cubicBezTo>
                    <a:pt x="5597" y="51620"/>
                    <a:pt x="47142" y="6322"/>
                    <a:pt x="99460" y="558"/>
                  </a:cubicBezTo>
                  <a:lnTo>
                    <a:pt x="109664" y="0"/>
                  </a:lnTo>
                  <a:lnTo>
                    <a:pt x="120000" y="11212"/>
                  </a:lnTo>
                  <a:lnTo>
                    <a:pt x="109664" y="22425"/>
                  </a:lnTo>
                  <a:lnTo>
                    <a:pt x="109664" y="22321"/>
                  </a:lnTo>
                  <a:lnTo>
                    <a:pt x="101563" y="22765"/>
                  </a:lnTo>
                  <a:cubicBezTo>
                    <a:pt x="56133" y="27770"/>
                    <a:pt x="20681" y="69393"/>
                    <a:pt x="20681" y="119999"/>
                  </a:cubicBezTo>
                  <a:lnTo>
                    <a:pt x="20671" y="119999"/>
                  </a:lnTo>
                  <a:lnTo>
                    <a:pt x="10335" y="108787"/>
                  </a:lnTo>
                  <a:close/>
                  <a:moveTo>
                    <a:pt x="0" y="120000"/>
                  </a:moveTo>
                  <a:lnTo>
                    <a:pt x="111" y="119879"/>
                  </a:lnTo>
                  <a:lnTo>
                    <a:pt x="105" y="119999"/>
                  </a:lnTo>
                  <a:lnTo>
                    <a:pt x="20671" y="119999"/>
                  </a:lnTo>
                  <a:lnTo>
                    <a:pt x="20671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45"/>
            <p:cNvSpPr txBox="1"/>
            <p:nvPr/>
          </p:nvSpPr>
          <p:spPr>
            <a:xfrm>
              <a:off x="10607494" y="3428825"/>
              <a:ext cx="704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3" name="Google Shape;593;p45"/>
          <p:cNvGrpSpPr/>
          <p:nvPr/>
        </p:nvGrpSpPr>
        <p:grpSpPr>
          <a:xfrm>
            <a:off x="4480662" y="2888376"/>
            <a:ext cx="1352100" cy="1246599"/>
            <a:chOff x="9058309" y="5276855"/>
            <a:chExt cx="2704200" cy="2492700"/>
          </a:xfrm>
        </p:grpSpPr>
        <p:sp>
          <p:nvSpPr>
            <p:cNvPr id="594" name="Google Shape;594;p45"/>
            <p:cNvSpPr/>
            <p:nvPr/>
          </p:nvSpPr>
          <p:spPr>
            <a:xfrm rot="10800000">
              <a:off x="9058309" y="5276855"/>
              <a:ext cx="2704200" cy="2492700"/>
            </a:xfrm>
            <a:custGeom>
              <a:rect b="b" l="l" r="r" t="t"/>
              <a:pathLst>
                <a:path extrusionOk="0" h="120000" w="120000">
                  <a:moveTo>
                    <a:pt x="111" y="119879"/>
                  </a:moveTo>
                  <a:lnTo>
                    <a:pt x="608" y="108481"/>
                  </a:lnTo>
                  <a:cubicBezTo>
                    <a:pt x="5597" y="51620"/>
                    <a:pt x="47142" y="6322"/>
                    <a:pt x="99460" y="558"/>
                  </a:cubicBezTo>
                  <a:lnTo>
                    <a:pt x="109664" y="0"/>
                  </a:lnTo>
                  <a:lnTo>
                    <a:pt x="120000" y="11212"/>
                  </a:lnTo>
                  <a:lnTo>
                    <a:pt x="109664" y="22425"/>
                  </a:lnTo>
                  <a:lnTo>
                    <a:pt x="109664" y="22321"/>
                  </a:lnTo>
                  <a:lnTo>
                    <a:pt x="101563" y="22765"/>
                  </a:lnTo>
                  <a:cubicBezTo>
                    <a:pt x="56133" y="27770"/>
                    <a:pt x="20681" y="69393"/>
                    <a:pt x="20681" y="119999"/>
                  </a:cubicBezTo>
                  <a:lnTo>
                    <a:pt x="20671" y="119999"/>
                  </a:lnTo>
                  <a:lnTo>
                    <a:pt x="10335" y="108787"/>
                  </a:lnTo>
                  <a:close/>
                  <a:moveTo>
                    <a:pt x="0" y="120000"/>
                  </a:moveTo>
                  <a:lnTo>
                    <a:pt x="111" y="119879"/>
                  </a:lnTo>
                  <a:lnTo>
                    <a:pt x="105" y="119999"/>
                  </a:lnTo>
                  <a:lnTo>
                    <a:pt x="20671" y="119999"/>
                  </a:lnTo>
                  <a:lnTo>
                    <a:pt x="20671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45"/>
            <p:cNvSpPr txBox="1"/>
            <p:nvPr/>
          </p:nvSpPr>
          <p:spPr>
            <a:xfrm>
              <a:off x="10607494" y="6523277"/>
              <a:ext cx="69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6" name="Google Shape;596;p45"/>
          <p:cNvGrpSpPr/>
          <p:nvPr/>
        </p:nvGrpSpPr>
        <p:grpSpPr>
          <a:xfrm>
            <a:off x="3319426" y="2782606"/>
            <a:ext cx="1246350" cy="1352370"/>
            <a:chOff x="6735837" y="5065356"/>
            <a:chExt cx="2492700" cy="2704200"/>
          </a:xfrm>
        </p:grpSpPr>
        <p:sp>
          <p:nvSpPr>
            <p:cNvPr id="597" name="Google Shape;597;p45"/>
            <p:cNvSpPr/>
            <p:nvPr/>
          </p:nvSpPr>
          <p:spPr>
            <a:xfrm rot="-5400000">
              <a:off x="6630087" y="5171106"/>
              <a:ext cx="2704200" cy="2492700"/>
            </a:xfrm>
            <a:custGeom>
              <a:rect b="b" l="l" r="r" t="t"/>
              <a:pathLst>
                <a:path extrusionOk="0" h="120000" w="120000">
                  <a:moveTo>
                    <a:pt x="111" y="119879"/>
                  </a:moveTo>
                  <a:lnTo>
                    <a:pt x="608" y="108481"/>
                  </a:lnTo>
                  <a:cubicBezTo>
                    <a:pt x="5597" y="51620"/>
                    <a:pt x="47142" y="6322"/>
                    <a:pt x="99460" y="558"/>
                  </a:cubicBezTo>
                  <a:lnTo>
                    <a:pt x="109664" y="0"/>
                  </a:lnTo>
                  <a:lnTo>
                    <a:pt x="120000" y="11212"/>
                  </a:lnTo>
                  <a:lnTo>
                    <a:pt x="109664" y="22425"/>
                  </a:lnTo>
                  <a:lnTo>
                    <a:pt x="109664" y="22321"/>
                  </a:lnTo>
                  <a:lnTo>
                    <a:pt x="101563" y="22765"/>
                  </a:lnTo>
                  <a:cubicBezTo>
                    <a:pt x="56133" y="27770"/>
                    <a:pt x="20681" y="69393"/>
                    <a:pt x="20681" y="119999"/>
                  </a:cubicBezTo>
                  <a:lnTo>
                    <a:pt x="20671" y="119999"/>
                  </a:lnTo>
                  <a:lnTo>
                    <a:pt x="10335" y="108787"/>
                  </a:lnTo>
                  <a:close/>
                  <a:moveTo>
                    <a:pt x="0" y="120000"/>
                  </a:moveTo>
                  <a:lnTo>
                    <a:pt x="111" y="119879"/>
                  </a:lnTo>
                  <a:lnTo>
                    <a:pt x="105" y="119999"/>
                  </a:lnTo>
                  <a:lnTo>
                    <a:pt x="20671" y="119999"/>
                  </a:lnTo>
                  <a:lnTo>
                    <a:pt x="20671" y="12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45"/>
            <p:cNvSpPr txBox="1"/>
            <p:nvPr/>
          </p:nvSpPr>
          <p:spPr>
            <a:xfrm>
              <a:off x="7245394" y="6523278"/>
              <a:ext cx="69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9" name="Google Shape;599;p45"/>
          <p:cNvGrpSpPr/>
          <p:nvPr/>
        </p:nvGrpSpPr>
        <p:grpSpPr>
          <a:xfrm>
            <a:off x="3319425" y="1622868"/>
            <a:ext cx="1352100" cy="1246599"/>
            <a:chOff x="6735836" y="2746346"/>
            <a:chExt cx="2704200" cy="2492700"/>
          </a:xfrm>
        </p:grpSpPr>
        <p:sp>
          <p:nvSpPr>
            <p:cNvPr id="600" name="Google Shape;600;p45"/>
            <p:cNvSpPr/>
            <p:nvPr/>
          </p:nvSpPr>
          <p:spPr>
            <a:xfrm>
              <a:off x="6735836" y="2746346"/>
              <a:ext cx="2704200" cy="2492700"/>
            </a:xfrm>
            <a:custGeom>
              <a:rect b="b" l="l" r="r" t="t"/>
              <a:pathLst>
                <a:path extrusionOk="0" h="120000" w="120000">
                  <a:moveTo>
                    <a:pt x="111" y="119879"/>
                  </a:moveTo>
                  <a:lnTo>
                    <a:pt x="608" y="108481"/>
                  </a:lnTo>
                  <a:cubicBezTo>
                    <a:pt x="5597" y="51620"/>
                    <a:pt x="47142" y="6322"/>
                    <a:pt x="99460" y="558"/>
                  </a:cubicBezTo>
                  <a:lnTo>
                    <a:pt x="109664" y="0"/>
                  </a:lnTo>
                  <a:lnTo>
                    <a:pt x="120000" y="11212"/>
                  </a:lnTo>
                  <a:lnTo>
                    <a:pt x="109664" y="22425"/>
                  </a:lnTo>
                  <a:lnTo>
                    <a:pt x="109664" y="22321"/>
                  </a:lnTo>
                  <a:lnTo>
                    <a:pt x="101563" y="22765"/>
                  </a:lnTo>
                  <a:cubicBezTo>
                    <a:pt x="56133" y="27770"/>
                    <a:pt x="20681" y="69393"/>
                    <a:pt x="20681" y="119999"/>
                  </a:cubicBezTo>
                  <a:lnTo>
                    <a:pt x="20671" y="119999"/>
                  </a:lnTo>
                  <a:lnTo>
                    <a:pt x="10335" y="108787"/>
                  </a:lnTo>
                  <a:close/>
                  <a:moveTo>
                    <a:pt x="0" y="120000"/>
                  </a:moveTo>
                  <a:lnTo>
                    <a:pt x="111" y="119879"/>
                  </a:lnTo>
                  <a:lnTo>
                    <a:pt x="105" y="119999"/>
                  </a:lnTo>
                  <a:lnTo>
                    <a:pt x="20671" y="119999"/>
                  </a:lnTo>
                  <a:lnTo>
                    <a:pt x="20671" y="120000"/>
                  </a:lnTo>
                  <a:close/>
                </a:path>
              </a:pathLst>
            </a:custGeom>
            <a:solidFill>
              <a:srgbClr val="721E2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1" name="Google Shape;601;p45"/>
            <p:cNvSpPr txBox="1"/>
            <p:nvPr/>
          </p:nvSpPr>
          <p:spPr>
            <a:xfrm>
              <a:off x="7245393" y="3428824"/>
              <a:ext cx="69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2" name="Google Shape;602;p45"/>
          <p:cNvSpPr txBox="1"/>
          <p:nvPr>
            <p:ph idx="1" type="body"/>
          </p:nvPr>
        </p:nvSpPr>
        <p:spPr>
          <a:xfrm>
            <a:off x="6026112" y="1539655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3" name="Google Shape;603;p45"/>
          <p:cNvSpPr txBox="1"/>
          <p:nvPr>
            <p:ph idx="2" type="body"/>
          </p:nvPr>
        </p:nvSpPr>
        <p:spPr>
          <a:xfrm>
            <a:off x="6026112" y="1800956"/>
            <a:ext cx="2673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4" name="Google Shape;604;p45"/>
          <p:cNvSpPr txBox="1"/>
          <p:nvPr>
            <p:ph idx="3" type="body"/>
          </p:nvPr>
        </p:nvSpPr>
        <p:spPr>
          <a:xfrm>
            <a:off x="6026112" y="3268123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5" name="Google Shape;605;p45"/>
          <p:cNvSpPr txBox="1"/>
          <p:nvPr>
            <p:ph idx="4" type="body"/>
          </p:nvPr>
        </p:nvSpPr>
        <p:spPr>
          <a:xfrm>
            <a:off x="6026112" y="3529424"/>
            <a:ext cx="2673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6" name="Google Shape;606;p45"/>
          <p:cNvSpPr txBox="1"/>
          <p:nvPr>
            <p:ph idx="5" type="body"/>
          </p:nvPr>
        </p:nvSpPr>
        <p:spPr>
          <a:xfrm>
            <a:off x="448819" y="1539655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7" name="Google Shape;607;p45"/>
          <p:cNvSpPr txBox="1"/>
          <p:nvPr>
            <p:ph idx="6" type="body"/>
          </p:nvPr>
        </p:nvSpPr>
        <p:spPr>
          <a:xfrm>
            <a:off x="448819" y="1800956"/>
            <a:ext cx="2673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8" name="Google Shape;608;p45"/>
          <p:cNvSpPr txBox="1"/>
          <p:nvPr>
            <p:ph idx="7" type="body"/>
          </p:nvPr>
        </p:nvSpPr>
        <p:spPr>
          <a:xfrm>
            <a:off x="448819" y="3268123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9" name="Google Shape;609;p45"/>
          <p:cNvSpPr txBox="1"/>
          <p:nvPr>
            <p:ph idx="8" type="body"/>
          </p:nvPr>
        </p:nvSpPr>
        <p:spPr>
          <a:xfrm>
            <a:off x="448819" y="3529424"/>
            <a:ext cx="2673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610" name="Google Shape;610;p45"/>
          <p:cNvCxnSpPr>
            <a:stCxn id="592" idx="0"/>
            <a:endCxn id="602" idx="1"/>
          </p:cNvCxnSpPr>
          <p:nvPr/>
        </p:nvCxnSpPr>
        <p:spPr>
          <a:xfrm rot="-5400000">
            <a:off x="5587842" y="1522066"/>
            <a:ext cx="286500" cy="590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1" name="Google Shape;611;p45"/>
          <p:cNvCxnSpPr>
            <a:stCxn id="595" idx="3"/>
            <a:endCxn id="604" idx="1"/>
          </p:cNvCxnSpPr>
          <p:nvPr/>
        </p:nvCxnSpPr>
        <p:spPr>
          <a:xfrm flipH="1" rot="10800000">
            <a:off x="5600854" y="3402395"/>
            <a:ext cx="425400" cy="27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2" name="Google Shape;612;p45"/>
          <p:cNvCxnSpPr>
            <a:stCxn id="606" idx="3"/>
            <a:endCxn id="601" idx="0"/>
          </p:cNvCxnSpPr>
          <p:nvPr/>
        </p:nvCxnSpPr>
        <p:spPr>
          <a:xfrm>
            <a:off x="3121819" y="1673905"/>
            <a:ext cx="625200" cy="290400"/>
          </a:xfrm>
          <a:prstGeom prst="bentConnector2">
            <a:avLst/>
          </a:prstGeom>
          <a:noFill/>
          <a:ln cap="flat" cmpd="sng" w="9525">
            <a:solidFill>
              <a:srgbClr val="721E2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3" name="Google Shape;613;p45"/>
          <p:cNvCxnSpPr>
            <a:stCxn id="608" idx="3"/>
            <a:endCxn id="598" idx="1"/>
          </p:cNvCxnSpPr>
          <p:nvPr/>
        </p:nvCxnSpPr>
        <p:spPr>
          <a:xfrm>
            <a:off x="3121819" y="3402373"/>
            <a:ext cx="452400" cy="270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45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15" name="Google Shape;615;p45"/>
          <p:cNvSpPr txBox="1"/>
          <p:nvPr>
            <p:ph idx="9" type="body"/>
          </p:nvPr>
        </p:nvSpPr>
        <p:spPr>
          <a:xfrm>
            <a:off x="3669679" y="2679214"/>
            <a:ext cx="18045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n A">
  <p:cSld name="Plan A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8" name="Google Shape;618;p46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9" name="Google Shape;619;p46"/>
          <p:cNvSpPr txBox="1"/>
          <p:nvPr/>
        </p:nvSpPr>
        <p:spPr>
          <a:xfrm>
            <a:off x="209550" y="-905016"/>
            <a:ext cx="4275300" cy="7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0"/>
              <a:buFont typeface="Arial"/>
              <a:buNone/>
            </a:pPr>
            <a:r>
              <a:rPr b="0" i="1" lang="en-GB" sz="5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1" sz="5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6"/>
          <p:cNvSpPr/>
          <p:nvPr>
            <p:ph idx="2" type="pic"/>
          </p:nvPr>
        </p:nvSpPr>
        <p:spPr>
          <a:xfrm>
            <a:off x="4572000" y="282924"/>
            <a:ext cx="4267200" cy="26829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" type="body"/>
          </p:nvPr>
        </p:nvSpPr>
        <p:spPr>
          <a:xfrm>
            <a:off x="4572000" y="3029258"/>
            <a:ext cx="42672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2" name="Google Shape;622;p46"/>
          <p:cNvSpPr txBox="1"/>
          <p:nvPr>
            <p:ph type="title"/>
          </p:nvPr>
        </p:nvSpPr>
        <p:spPr>
          <a:xfrm>
            <a:off x="353785" y="1008900"/>
            <a:ext cx="50385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n B">
  <p:cSld name="Plan B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7"/>
          <p:cNvSpPr txBox="1"/>
          <p:nvPr/>
        </p:nvSpPr>
        <p:spPr>
          <a:xfrm>
            <a:off x="5331320" y="-905016"/>
            <a:ext cx="3996300" cy="7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0"/>
              <a:buFont typeface="Arial"/>
              <a:buNone/>
            </a:pPr>
            <a:r>
              <a:rPr b="0" i="1" lang="en-GB" sz="5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1" sz="50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7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6" name="Google Shape;626;p47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7" name="Google Shape;627;p47"/>
          <p:cNvSpPr/>
          <p:nvPr>
            <p:ph idx="2" type="pic"/>
          </p:nvPr>
        </p:nvSpPr>
        <p:spPr>
          <a:xfrm>
            <a:off x="304800" y="282924"/>
            <a:ext cx="4267200" cy="26829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8" name="Google Shape;628;p47"/>
          <p:cNvSpPr txBox="1"/>
          <p:nvPr>
            <p:ph idx="1" type="body"/>
          </p:nvPr>
        </p:nvSpPr>
        <p:spPr>
          <a:xfrm>
            <a:off x="304800" y="3029258"/>
            <a:ext cx="42672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9" name="Google Shape;629;p47"/>
          <p:cNvSpPr txBox="1"/>
          <p:nvPr>
            <p:ph type="title"/>
          </p:nvPr>
        </p:nvSpPr>
        <p:spPr>
          <a:xfrm>
            <a:off x="3497939" y="1008900"/>
            <a:ext cx="50385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">
  <p:cSld name="SWOT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1" name="Google Shape;631;p48"/>
          <p:cNvCxnSpPr/>
          <p:nvPr/>
        </p:nvCxnSpPr>
        <p:spPr>
          <a:xfrm>
            <a:off x="4572000" y="0"/>
            <a:ext cx="0" cy="514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2" name="Google Shape;632;p48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3" name="Google Shape;633;p48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4" name="Google Shape;634;p48"/>
          <p:cNvSpPr txBox="1"/>
          <p:nvPr>
            <p:ph type="title"/>
          </p:nvPr>
        </p:nvSpPr>
        <p:spPr>
          <a:xfrm>
            <a:off x="387510" y="2168474"/>
            <a:ext cx="8369100" cy="80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35" name="Google Shape;635;p48"/>
          <p:cNvSpPr txBox="1"/>
          <p:nvPr>
            <p:ph idx="1" type="body"/>
          </p:nvPr>
        </p:nvSpPr>
        <p:spPr>
          <a:xfrm>
            <a:off x="2632255" y="244751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6" name="Google Shape;636;p48"/>
          <p:cNvSpPr txBox="1"/>
          <p:nvPr>
            <p:ph idx="2" type="body"/>
          </p:nvPr>
        </p:nvSpPr>
        <p:spPr>
          <a:xfrm>
            <a:off x="607513" y="1077854"/>
            <a:ext cx="326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7" name="Google Shape;637;p48"/>
          <p:cNvSpPr txBox="1"/>
          <p:nvPr>
            <p:ph idx="3" type="body"/>
          </p:nvPr>
        </p:nvSpPr>
        <p:spPr>
          <a:xfrm>
            <a:off x="607513" y="1460726"/>
            <a:ext cx="3265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8" name="Google Shape;638;p48"/>
          <p:cNvSpPr txBox="1"/>
          <p:nvPr>
            <p:ph idx="4" type="body"/>
          </p:nvPr>
        </p:nvSpPr>
        <p:spPr>
          <a:xfrm>
            <a:off x="4986998" y="244751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9" name="Google Shape;639;p48"/>
          <p:cNvSpPr txBox="1"/>
          <p:nvPr>
            <p:ph idx="5" type="body"/>
          </p:nvPr>
        </p:nvSpPr>
        <p:spPr>
          <a:xfrm>
            <a:off x="5271367" y="1077854"/>
            <a:ext cx="326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0" name="Google Shape;640;p48"/>
          <p:cNvSpPr txBox="1"/>
          <p:nvPr>
            <p:ph idx="6" type="body"/>
          </p:nvPr>
        </p:nvSpPr>
        <p:spPr>
          <a:xfrm>
            <a:off x="5271367" y="1460726"/>
            <a:ext cx="3265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1" name="Google Shape;641;p48"/>
          <p:cNvSpPr txBox="1"/>
          <p:nvPr>
            <p:ph idx="7" type="body"/>
          </p:nvPr>
        </p:nvSpPr>
        <p:spPr>
          <a:xfrm>
            <a:off x="2632255" y="2849678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2" name="Google Shape;642;p48"/>
          <p:cNvSpPr txBox="1"/>
          <p:nvPr>
            <p:ph idx="8" type="body"/>
          </p:nvPr>
        </p:nvSpPr>
        <p:spPr>
          <a:xfrm>
            <a:off x="607513" y="3682781"/>
            <a:ext cx="326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3" name="Google Shape;643;p48"/>
          <p:cNvSpPr txBox="1"/>
          <p:nvPr>
            <p:ph idx="9" type="body"/>
          </p:nvPr>
        </p:nvSpPr>
        <p:spPr>
          <a:xfrm>
            <a:off x="607513" y="4065653"/>
            <a:ext cx="3265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4" name="Google Shape;644;p48"/>
          <p:cNvSpPr txBox="1"/>
          <p:nvPr>
            <p:ph idx="13" type="body"/>
          </p:nvPr>
        </p:nvSpPr>
        <p:spPr>
          <a:xfrm>
            <a:off x="4986998" y="2849678"/>
            <a:ext cx="15246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10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5" name="Google Shape;645;p48"/>
          <p:cNvSpPr txBox="1"/>
          <p:nvPr>
            <p:ph idx="14" type="body"/>
          </p:nvPr>
        </p:nvSpPr>
        <p:spPr>
          <a:xfrm>
            <a:off x="5271367" y="3682781"/>
            <a:ext cx="326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6" name="Google Shape;646;p48"/>
          <p:cNvSpPr txBox="1"/>
          <p:nvPr>
            <p:ph idx="15" type="body"/>
          </p:nvPr>
        </p:nvSpPr>
        <p:spPr>
          <a:xfrm>
            <a:off x="5271367" y="4065653"/>
            <a:ext cx="3265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9" name="Google Shape;649;p49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0" name="Google Shape;650;p49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s and cons">
  <p:cSld name="Pros and cons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0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3" name="Google Shape;653;p50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4" name="Google Shape;654;p50"/>
          <p:cNvSpPr txBox="1"/>
          <p:nvPr/>
        </p:nvSpPr>
        <p:spPr>
          <a:xfrm>
            <a:off x="166007" y="-237254"/>
            <a:ext cx="4845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1" lang="en-GB" sz="15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PROS</a:t>
            </a:r>
            <a:endParaRPr b="0" i="1" sz="15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0"/>
          <p:cNvSpPr txBox="1"/>
          <p:nvPr/>
        </p:nvSpPr>
        <p:spPr>
          <a:xfrm>
            <a:off x="3943350" y="2736744"/>
            <a:ext cx="5064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1" lang="en-GB" sz="15000" u="none" cap="none" strike="noStrike">
                <a:solidFill>
                  <a:srgbClr val="35393E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 b="0" i="1" sz="15000" u="none" cap="none" strike="noStrike">
              <a:solidFill>
                <a:srgbClr val="3539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6" name="Google Shape;656;p50"/>
          <p:cNvCxnSpPr/>
          <p:nvPr/>
        </p:nvCxnSpPr>
        <p:spPr>
          <a:xfrm flipH="1" rot="10800000">
            <a:off x="0" y="739722"/>
            <a:ext cx="9144000" cy="3375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7" name="Google Shape;657;p50"/>
          <p:cNvSpPr txBox="1"/>
          <p:nvPr>
            <p:ph idx="1" type="body"/>
          </p:nvPr>
        </p:nvSpPr>
        <p:spPr>
          <a:xfrm>
            <a:off x="563023" y="903522"/>
            <a:ext cx="3660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8" name="Google Shape;658;p50"/>
          <p:cNvSpPr txBox="1"/>
          <p:nvPr>
            <p:ph idx="2" type="body"/>
          </p:nvPr>
        </p:nvSpPr>
        <p:spPr>
          <a:xfrm>
            <a:off x="5245371" y="2610369"/>
            <a:ext cx="3660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">
  <p:cSld name="6 poin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>
            <a:off x="4593100" y="1651866"/>
            <a:ext cx="1032150" cy="820664"/>
            <a:chOff x="9186199" y="2684120"/>
            <a:chExt cx="2064300" cy="1641000"/>
          </a:xfrm>
        </p:grpSpPr>
        <p:sp>
          <p:nvSpPr>
            <p:cNvPr id="93" name="Google Shape;93;p6"/>
            <p:cNvSpPr/>
            <p:nvPr/>
          </p:nvSpPr>
          <p:spPr>
            <a:xfrm>
              <a:off x="9186199" y="2684120"/>
              <a:ext cx="2064300" cy="1641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4904" y="156"/>
                  </a:lnTo>
                  <a:cubicBezTo>
                    <a:pt x="51206" y="3108"/>
                    <a:pt x="91696" y="33773"/>
                    <a:pt x="116106" y="79228"/>
                  </a:cubicBezTo>
                  <a:lnTo>
                    <a:pt x="120000" y="87292"/>
                  </a:lnTo>
                  <a:lnTo>
                    <a:pt x="74970" y="120000"/>
                  </a:lnTo>
                  <a:lnTo>
                    <a:pt x="72957" y="115831"/>
                  </a:lnTo>
                  <a:cubicBezTo>
                    <a:pt x="58249" y="88440"/>
                    <a:pt x="34360" y="69493"/>
                    <a:pt x="6845" y="65977"/>
                  </a:cubicBezTo>
                  <a:lnTo>
                    <a:pt x="0" y="65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6"/>
            <p:cNvSpPr txBox="1"/>
            <p:nvPr/>
          </p:nvSpPr>
          <p:spPr>
            <a:xfrm>
              <a:off x="9772054" y="3068065"/>
              <a:ext cx="704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5259871" y="2284882"/>
            <a:ext cx="541950" cy="1193039"/>
            <a:chOff x="10519742" y="3949900"/>
            <a:chExt cx="1083900" cy="2385600"/>
          </a:xfrm>
        </p:grpSpPr>
        <p:sp>
          <p:nvSpPr>
            <p:cNvPr id="96" name="Google Shape;96;p6"/>
            <p:cNvSpPr/>
            <p:nvPr/>
          </p:nvSpPr>
          <p:spPr>
            <a:xfrm>
              <a:off x="10519742" y="3949900"/>
              <a:ext cx="1083900" cy="2385600"/>
            </a:xfrm>
            <a:custGeom>
              <a:rect b="b" l="l" r="r" t="t"/>
              <a:pathLst>
                <a:path extrusionOk="0" h="120000" w="120000">
                  <a:moveTo>
                    <a:pt x="85762" y="0"/>
                  </a:moveTo>
                  <a:lnTo>
                    <a:pt x="87133" y="1025"/>
                  </a:lnTo>
                  <a:cubicBezTo>
                    <a:pt x="108094" y="18556"/>
                    <a:pt x="120000" y="38646"/>
                    <a:pt x="120000" y="60000"/>
                  </a:cubicBezTo>
                  <a:cubicBezTo>
                    <a:pt x="120000" y="81353"/>
                    <a:pt x="108094" y="101443"/>
                    <a:pt x="87133" y="118974"/>
                  </a:cubicBezTo>
                  <a:lnTo>
                    <a:pt x="85762" y="120000"/>
                  </a:lnTo>
                  <a:lnTo>
                    <a:pt x="0" y="97502"/>
                  </a:lnTo>
                  <a:lnTo>
                    <a:pt x="7284" y="90632"/>
                  </a:lnTo>
                  <a:cubicBezTo>
                    <a:pt x="16049" y="81216"/>
                    <a:pt x="20895" y="70865"/>
                    <a:pt x="20895" y="60000"/>
                  </a:cubicBezTo>
                  <a:cubicBezTo>
                    <a:pt x="20895" y="49134"/>
                    <a:pt x="16049" y="38783"/>
                    <a:pt x="7284" y="29367"/>
                  </a:cubicBezTo>
                  <a:lnTo>
                    <a:pt x="0" y="22497"/>
                  </a:lnTo>
                  <a:lnTo>
                    <a:pt x="85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6"/>
            <p:cNvSpPr txBox="1"/>
            <p:nvPr/>
          </p:nvSpPr>
          <p:spPr>
            <a:xfrm>
              <a:off x="10791080" y="4819540"/>
              <a:ext cx="69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6"/>
          <p:cNvGrpSpPr/>
          <p:nvPr/>
        </p:nvGrpSpPr>
        <p:grpSpPr>
          <a:xfrm>
            <a:off x="4593100" y="3290345"/>
            <a:ext cx="1032150" cy="820664"/>
            <a:chOff x="9186199" y="5960423"/>
            <a:chExt cx="2064300" cy="1641000"/>
          </a:xfrm>
        </p:grpSpPr>
        <p:sp>
          <p:nvSpPr>
            <p:cNvPr id="99" name="Google Shape;99;p6"/>
            <p:cNvSpPr/>
            <p:nvPr/>
          </p:nvSpPr>
          <p:spPr>
            <a:xfrm>
              <a:off x="9186199" y="5960423"/>
              <a:ext cx="2064300" cy="1641000"/>
            </a:xfrm>
            <a:custGeom>
              <a:rect b="b" l="l" r="r" t="t"/>
              <a:pathLst>
                <a:path extrusionOk="0" h="120000" w="120000">
                  <a:moveTo>
                    <a:pt x="74970" y="0"/>
                  </a:moveTo>
                  <a:lnTo>
                    <a:pt x="120000" y="32707"/>
                  </a:lnTo>
                  <a:lnTo>
                    <a:pt x="116106" y="40771"/>
                  </a:lnTo>
                  <a:cubicBezTo>
                    <a:pt x="91696" y="86226"/>
                    <a:pt x="51206" y="116891"/>
                    <a:pt x="4904" y="119843"/>
                  </a:cubicBezTo>
                  <a:lnTo>
                    <a:pt x="0" y="120000"/>
                  </a:lnTo>
                  <a:lnTo>
                    <a:pt x="0" y="54456"/>
                  </a:lnTo>
                  <a:lnTo>
                    <a:pt x="6845" y="54022"/>
                  </a:lnTo>
                  <a:cubicBezTo>
                    <a:pt x="34360" y="50506"/>
                    <a:pt x="58249" y="31559"/>
                    <a:pt x="72957" y="4168"/>
                  </a:cubicBezTo>
                  <a:lnTo>
                    <a:pt x="74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9778466" y="6520721"/>
              <a:ext cx="69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3518716" y="3290345"/>
            <a:ext cx="1032150" cy="820664"/>
            <a:chOff x="7037432" y="5960423"/>
            <a:chExt cx="2064300" cy="1641000"/>
          </a:xfrm>
        </p:grpSpPr>
        <p:sp>
          <p:nvSpPr>
            <p:cNvPr id="102" name="Google Shape;102;p6"/>
            <p:cNvSpPr/>
            <p:nvPr/>
          </p:nvSpPr>
          <p:spPr>
            <a:xfrm>
              <a:off x="7037432" y="5960423"/>
              <a:ext cx="2064300" cy="1641000"/>
            </a:xfrm>
            <a:custGeom>
              <a:rect b="b" l="l" r="r" t="t"/>
              <a:pathLst>
                <a:path extrusionOk="0" h="120000" w="120000">
                  <a:moveTo>
                    <a:pt x="45029" y="0"/>
                  </a:moveTo>
                  <a:lnTo>
                    <a:pt x="47042" y="4168"/>
                  </a:lnTo>
                  <a:cubicBezTo>
                    <a:pt x="61750" y="31559"/>
                    <a:pt x="85639" y="50506"/>
                    <a:pt x="113154" y="54022"/>
                  </a:cubicBezTo>
                  <a:lnTo>
                    <a:pt x="120000" y="54456"/>
                  </a:lnTo>
                  <a:lnTo>
                    <a:pt x="120000" y="120000"/>
                  </a:lnTo>
                  <a:lnTo>
                    <a:pt x="115095" y="119843"/>
                  </a:lnTo>
                  <a:cubicBezTo>
                    <a:pt x="68793" y="116891"/>
                    <a:pt x="28303" y="86226"/>
                    <a:pt x="3893" y="40771"/>
                  </a:cubicBezTo>
                  <a:lnTo>
                    <a:pt x="0" y="32707"/>
                  </a:lnTo>
                  <a:lnTo>
                    <a:pt x="45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7757747" y="6520721"/>
              <a:ext cx="69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6"/>
          <p:cNvGrpSpPr/>
          <p:nvPr/>
        </p:nvGrpSpPr>
        <p:grpSpPr>
          <a:xfrm>
            <a:off x="3342173" y="2284882"/>
            <a:ext cx="541950" cy="1193039"/>
            <a:chOff x="6684347" y="3949901"/>
            <a:chExt cx="1083900" cy="2385600"/>
          </a:xfrm>
        </p:grpSpPr>
        <p:sp>
          <p:nvSpPr>
            <p:cNvPr id="105" name="Google Shape;105;p6"/>
            <p:cNvSpPr/>
            <p:nvPr/>
          </p:nvSpPr>
          <p:spPr>
            <a:xfrm>
              <a:off x="6684347" y="3949901"/>
              <a:ext cx="1083900" cy="2385600"/>
            </a:xfrm>
            <a:custGeom>
              <a:rect b="b" l="l" r="r" t="t"/>
              <a:pathLst>
                <a:path extrusionOk="0" h="120000" w="120000">
                  <a:moveTo>
                    <a:pt x="34237" y="0"/>
                  </a:moveTo>
                  <a:lnTo>
                    <a:pt x="120000" y="22497"/>
                  </a:lnTo>
                  <a:lnTo>
                    <a:pt x="112715" y="29367"/>
                  </a:lnTo>
                  <a:cubicBezTo>
                    <a:pt x="103950" y="38782"/>
                    <a:pt x="99104" y="49134"/>
                    <a:pt x="99104" y="60000"/>
                  </a:cubicBezTo>
                  <a:cubicBezTo>
                    <a:pt x="99104" y="70865"/>
                    <a:pt x="103950" y="81217"/>
                    <a:pt x="112715" y="90632"/>
                  </a:cubicBezTo>
                  <a:lnTo>
                    <a:pt x="120000" y="97502"/>
                  </a:lnTo>
                  <a:lnTo>
                    <a:pt x="34237" y="120000"/>
                  </a:lnTo>
                  <a:lnTo>
                    <a:pt x="32866" y="118974"/>
                  </a:lnTo>
                  <a:cubicBezTo>
                    <a:pt x="11906" y="101443"/>
                    <a:pt x="0" y="81353"/>
                    <a:pt x="0" y="60000"/>
                  </a:cubicBezTo>
                  <a:cubicBezTo>
                    <a:pt x="0" y="38646"/>
                    <a:pt x="11906" y="18556"/>
                    <a:pt x="32866" y="1025"/>
                  </a:cubicBezTo>
                  <a:lnTo>
                    <a:pt x="342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6804493" y="4819540"/>
              <a:ext cx="69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3518716" y="1651866"/>
            <a:ext cx="1032150" cy="820664"/>
            <a:chOff x="7037433" y="2684120"/>
            <a:chExt cx="2064300" cy="1641000"/>
          </a:xfrm>
        </p:grpSpPr>
        <p:sp>
          <p:nvSpPr>
            <p:cNvPr id="108" name="Google Shape;108;p6"/>
            <p:cNvSpPr/>
            <p:nvPr/>
          </p:nvSpPr>
          <p:spPr>
            <a:xfrm>
              <a:off x="7037433" y="2684120"/>
              <a:ext cx="2064300" cy="1641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543"/>
                  </a:lnTo>
                  <a:lnTo>
                    <a:pt x="113154" y="65977"/>
                  </a:lnTo>
                  <a:cubicBezTo>
                    <a:pt x="85639" y="69493"/>
                    <a:pt x="61750" y="88440"/>
                    <a:pt x="47042" y="115831"/>
                  </a:cubicBezTo>
                  <a:lnTo>
                    <a:pt x="45029" y="120000"/>
                  </a:lnTo>
                  <a:lnTo>
                    <a:pt x="0" y="87292"/>
                  </a:lnTo>
                  <a:lnTo>
                    <a:pt x="3893" y="79228"/>
                  </a:lnTo>
                  <a:cubicBezTo>
                    <a:pt x="28303" y="33773"/>
                    <a:pt x="68793" y="3108"/>
                    <a:pt x="115095" y="156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7751335" y="3068065"/>
              <a:ext cx="704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GB" sz="1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b="0" i="1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p6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5711371" y="1426006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2" name="Google Shape;112;p6"/>
          <p:cNvSpPr txBox="1"/>
          <p:nvPr>
            <p:ph idx="2" type="body"/>
          </p:nvPr>
        </p:nvSpPr>
        <p:spPr>
          <a:xfrm>
            <a:off x="5711371" y="1687307"/>
            <a:ext cx="2673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6"/>
          <p:cNvSpPr txBox="1"/>
          <p:nvPr>
            <p:ph idx="3" type="body"/>
          </p:nvPr>
        </p:nvSpPr>
        <p:spPr>
          <a:xfrm>
            <a:off x="6033757" y="2593254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6"/>
          <p:cNvSpPr txBox="1"/>
          <p:nvPr>
            <p:ph idx="4" type="body"/>
          </p:nvPr>
        </p:nvSpPr>
        <p:spPr>
          <a:xfrm>
            <a:off x="6033757" y="2854555"/>
            <a:ext cx="2673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6"/>
          <p:cNvSpPr txBox="1"/>
          <p:nvPr>
            <p:ph idx="5" type="body"/>
          </p:nvPr>
        </p:nvSpPr>
        <p:spPr>
          <a:xfrm>
            <a:off x="5711371" y="3760501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6"/>
          <p:cNvSpPr txBox="1"/>
          <p:nvPr>
            <p:ph idx="6" type="body"/>
          </p:nvPr>
        </p:nvSpPr>
        <p:spPr>
          <a:xfrm>
            <a:off x="5711371" y="4021802"/>
            <a:ext cx="2673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6"/>
          <p:cNvSpPr txBox="1"/>
          <p:nvPr>
            <p:ph idx="7" type="body"/>
          </p:nvPr>
        </p:nvSpPr>
        <p:spPr>
          <a:xfrm>
            <a:off x="728659" y="1433261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Google Shape;118;p6"/>
          <p:cNvSpPr txBox="1"/>
          <p:nvPr>
            <p:ph idx="8" type="body"/>
          </p:nvPr>
        </p:nvSpPr>
        <p:spPr>
          <a:xfrm>
            <a:off x="728659" y="1694562"/>
            <a:ext cx="2673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9" type="body"/>
          </p:nvPr>
        </p:nvSpPr>
        <p:spPr>
          <a:xfrm>
            <a:off x="398604" y="2600508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6"/>
          <p:cNvSpPr txBox="1"/>
          <p:nvPr>
            <p:ph idx="13" type="body"/>
          </p:nvPr>
        </p:nvSpPr>
        <p:spPr>
          <a:xfrm>
            <a:off x="398604" y="2861809"/>
            <a:ext cx="2673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6"/>
          <p:cNvSpPr txBox="1"/>
          <p:nvPr>
            <p:ph idx="14" type="body"/>
          </p:nvPr>
        </p:nvSpPr>
        <p:spPr>
          <a:xfrm>
            <a:off x="728659" y="3767756"/>
            <a:ext cx="2673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6"/>
          <p:cNvSpPr txBox="1"/>
          <p:nvPr>
            <p:ph idx="15" type="body"/>
          </p:nvPr>
        </p:nvSpPr>
        <p:spPr>
          <a:xfrm>
            <a:off x="728659" y="4029057"/>
            <a:ext cx="2673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23" name="Google Shape;123;p6"/>
          <p:cNvCxnSpPr>
            <a:stCxn id="94" idx="0"/>
            <a:endCxn id="111" idx="1"/>
          </p:cNvCxnSpPr>
          <p:nvPr/>
        </p:nvCxnSpPr>
        <p:spPr>
          <a:xfrm rot="-5400000">
            <a:off x="5244902" y="1377527"/>
            <a:ext cx="283500" cy="649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6"/>
          <p:cNvCxnSpPr>
            <a:stCxn id="97" idx="3"/>
            <a:endCxn id="113" idx="1"/>
          </p:cNvCxnSpPr>
          <p:nvPr/>
        </p:nvCxnSpPr>
        <p:spPr>
          <a:xfrm flipH="1" rot="10800000">
            <a:off x="5741140" y="2727471"/>
            <a:ext cx="292500" cy="153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6"/>
          <p:cNvCxnSpPr>
            <a:endCxn id="115" idx="1"/>
          </p:cNvCxnSpPr>
          <p:nvPr/>
        </p:nvCxnSpPr>
        <p:spPr>
          <a:xfrm>
            <a:off x="5061871" y="3894151"/>
            <a:ext cx="6495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6"/>
          <p:cNvCxnSpPr>
            <a:stCxn id="117" idx="3"/>
            <a:endCxn id="109" idx="0"/>
          </p:cNvCxnSpPr>
          <p:nvPr/>
        </p:nvCxnSpPr>
        <p:spPr>
          <a:xfrm>
            <a:off x="3401659" y="1567511"/>
            <a:ext cx="650100" cy="276300"/>
          </a:xfrm>
          <a:prstGeom prst="bentConnector2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>
            <a:stCxn id="121" idx="3"/>
          </p:cNvCxnSpPr>
          <p:nvPr/>
        </p:nvCxnSpPr>
        <p:spPr>
          <a:xfrm flipH="1" rot="10800000">
            <a:off x="3401659" y="3893606"/>
            <a:ext cx="650100" cy="8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6"/>
          <p:cNvCxnSpPr>
            <a:stCxn id="119" idx="3"/>
            <a:endCxn id="106" idx="1"/>
          </p:cNvCxnSpPr>
          <p:nvPr/>
        </p:nvCxnSpPr>
        <p:spPr>
          <a:xfrm>
            <a:off x="3071604" y="2734758"/>
            <a:ext cx="330600" cy="1467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tems 2">
  <p:cSld name="6 items 2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1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1" name="Google Shape;661;p51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2" name="Google Shape;662;p51"/>
          <p:cNvSpPr txBox="1"/>
          <p:nvPr>
            <p:ph idx="1" type="body"/>
          </p:nvPr>
        </p:nvSpPr>
        <p:spPr>
          <a:xfrm>
            <a:off x="387510" y="1482323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3" name="Google Shape;663;p51"/>
          <p:cNvSpPr txBox="1"/>
          <p:nvPr>
            <p:ph idx="2" type="body"/>
          </p:nvPr>
        </p:nvSpPr>
        <p:spPr>
          <a:xfrm>
            <a:off x="387510" y="1743624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4" name="Google Shape;664;p51"/>
          <p:cNvSpPr txBox="1"/>
          <p:nvPr>
            <p:ph idx="3" type="body"/>
          </p:nvPr>
        </p:nvSpPr>
        <p:spPr>
          <a:xfrm>
            <a:off x="3301254" y="1475068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5" name="Google Shape;665;p51"/>
          <p:cNvSpPr txBox="1"/>
          <p:nvPr>
            <p:ph idx="4" type="body"/>
          </p:nvPr>
        </p:nvSpPr>
        <p:spPr>
          <a:xfrm>
            <a:off x="3301254" y="1736369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6" name="Google Shape;666;p51"/>
          <p:cNvSpPr txBox="1"/>
          <p:nvPr>
            <p:ph idx="5" type="body"/>
          </p:nvPr>
        </p:nvSpPr>
        <p:spPr>
          <a:xfrm>
            <a:off x="6216489" y="1467814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7" name="Google Shape;667;p51"/>
          <p:cNvSpPr txBox="1"/>
          <p:nvPr>
            <p:ph idx="6" type="body"/>
          </p:nvPr>
        </p:nvSpPr>
        <p:spPr>
          <a:xfrm>
            <a:off x="6216489" y="1729114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8" name="Google Shape;668;p51"/>
          <p:cNvSpPr txBox="1"/>
          <p:nvPr>
            <p:ph idx="7" type="body"/>
          </p:nvPr>
        </p:nvSpPr>
        <p:spPr>
          <a:xfrm>
            <a:off x="387510" y="3004880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9" name="Google Shape;669;p51"/>
          <p:cNvSpPr txBox="1"/>
          <p:nvPr>
            <p:ph idx="8" type="body"/>
          </p:nvPr>
        </p:nvSpPr>
        <p:spPr>
          <a:xfrm>
            <a:off x="387510" y="3266180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0" name="Google Shape;670;p51"/>
          <p:cNvSpPr txBox="1"/>
          <p:nvPr>
            <p:ph idx="9" type="body"/>
          </p:nvPr>
        </p:nvSpPr>
        <p:spPr>
          <a:xfrm>
            <a:off x="3301254" y="2997625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1" name="Google Shape;671;p51"/>
          <p:cNvSpPr txBox="1"/>
          <p:nvPr>
            <p:ph idx="13" type="body"/>
          </p:nvPr>
        </p:nvSpPr>
        <p:spPr>
          <a:xfrm>
            <a:off x="3301254" y="3258926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2" name="Google Shape;672;p51"/>
          <p:cNvSpPr txBox="1"/>
          <p:nvPr>
            <p:ph idx="14" type="body"/>
          </p:nvPr>
        </p:nvSpPr>
        <p:spPr>
          <a:xfrm>
            <a:off x="6216489" y="2990371"/>
            <a:ext cx="2540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3" name="Google Shape;673;p51"/>
          <p:cNvSpPr txBox="1"/>
          <p:nvPr>
            <p:ph idx="15" type="body"/>
          </p:nvPr>
        </p:nvSpPr>
        <p:spPr>
          <a:xfrm>
            <a:off x="6216489" y="3251671"/>
            <a:ext cx="25401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4" name="Google Shape;674;p51"/>
          <p:cNvSpPr txBox="1"/>
          <p:nvPr>
            <p:ph type="title"/>
          </p:nvPr>
        </p:nvSpPr>
        <p:spPr>
          <a:xfrm>
            <a:off x="387510" y="265636"/>
            <a:ext cx="83691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">
  <p:cSld name="Contact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7" name="Google Shape;677;p52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78" name="Google Shape;678;p52"/>
          <p:cNvCxnSpPr/>
          <p:nvPr/>
        </p:nvCxnSpPr>
        <p:spPr>
          <a:xfrm>
            <a:off x="2598056" y="0"/>
            <a:ext cx="0" cy="514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9" name="Google Shape;679;p52"/>
          <p:cNvSpPr/>
          <p:nvPr>
            <p:ph idx="2" type="pic"/>
          </p:nvPr>
        </p:nvSpPr>
        <p:spPr>
          <a:xfrm>
            <a:off x="830034" y="1268952"/>
            <a:ext cx="3536100" cy="26055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0" name="Google Shape;680;p52"/>
          <p:cNvSpPr txBox="1"/>
          <p:nvPr>
            <p:ph type="title"/>
          </p:nvPr>
        </p:nvSpPr>
        <p:spPr>
          <a:xfrm>
            <a:off x="4488873" y="1268952"/>
            <a:ext cx="43062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81" name="Google Shape;681;p52"/>
          <p:cNvSpPr txBox="1"/>
          <p:nvPr>
            <p:ph idx="1" type="body"/>
          </p:nvPr>
        </p:nvSpPr>
        <p:spPr>
          <a:xfrm>
            <a:off x="4488872" y="2473422"/>
            <a:ext cx="430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2" name="Google Shape;682;p52"/>
          <p:cNvSpPr txBox="1"/>
          <p:nvPr>
            <p:ph idx="3" type="body"/>
          </p:nvPr>
        </p:nvSpPr>
        <p:spPr>
          <a:xfrm>
            <a:off x="4488872" y="3207827"/>
            <a:ext cx="4306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indent="-28575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45A61"/>
              </a:buClr>
              <a:buSzPts val="900"/>
              <a:buFont typeface="Noto Sans Symbols"/>
              <a:buChar char="■"/>
              <a:defRPr b="0" i="0" sz="900" u="none" cap="none" strike="noStrike">
                <a:solidFill>
                  <a:srgbClr val="8B919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3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5" name="Google Shape;685;p53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2">
  <p:cSld name="Table of contents 2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4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8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8" name="Google Shape;688;p54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9" name="Google Shape;689;p54"/>
          <p:cNvSpPr txBox="1"/>
          <p:nvPr>
            <p:ph idx="1" type="body"/>
          </p:nvPr>
        </p:nvSpPr>
        <p:spPr>
          <a:xfrm>
            <a:off x="5087534" y="895093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0" name="Google Shape;690;p54"/>
          <p:cNvSpPr txBox="1"/>
          <p:nvPr>
            <p:ph type="title"/>
          </p:nvPr>
        </p:nvSpPr>
        <p:spPr>
          <a:xfrm>
            <a:off x="486229" y="749927"/>
            <a:ext cx="34689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691" name="Google Shape;691;p54"/>
          <p:cNvSpPr txBox="1"/>
          <p:nvPr>
            <p:ph idx="2" type="body"/>
          </p:nvPr>
        </p:nvSpPr>
        <p:spPr>
          <a:xfrm>
            <a:off x="4387220" y="829769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2" name="Google Shape;692;p54"/>
          <p:cNvSpPr txBox="1"/>
          <p:nvPr>
            <p:ph idx="3" type="body"/>
          </p:nvPr>
        </p:nvSpPr>
        <p:spPr>
          <a:xfrm>
            <a:off x="5087534" y="1141876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3" name="Google Shape;693;p54"/>
          <p:cNvSpPr txBox="1"/>
          <p:nvPr>
            <p:ph idx="4" type="body"/>
          </p:nvPr>
        </p:nvSpPr>
        <p:spPr>
          <a:xfrm>
            <a:off x="5087534" y="1621590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4" name="Google Shape;694;p54"/>
          <p:cNvSpPr txBox="1"/>
          <p:nvPr>
            <p:ph idx="5" type="body"/>
          </p:nvPr>
        </p:nvSpPr>
        <p:spPr>
          <a:xfrm>
            <a:off x="4387220" y="1556266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5" name="Google Shape;695;p54"/>
          <p:cNvSpPr txBox="1"/>
          <p:nvPr>
            <p:ph idx="6" type="body"/>
          </p:nvPr>
        </p:nvSpPr>
        <p:spPr>
          <a:xfrm>
            <a:off x="5087534" y="1868372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6" name="Google Shape;696;p54"/>
          <p:cNvSpPr txBox="1"/>
          <p:nvPr>
            <p:ph idx="7" type="body"/>
          </p:nvPr>
        </p:nvSpPr>
        <p:spPr>
          <a:xfrm>
            <a:off x="5087534" y="2348086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7" name="Google Shape;697;p54"/>
          <p:cNvSpPr txBox="1"/>
          <p:nvPr>
            <p:ph idx="8" type="body"/>
          </p:nvPr>
        </p:nvSpPr>
        <p:spPr>
          <a:xfrm>
            <a:off x="4387220" y="2282762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8" name="Google Shape;698;p54"/>
          <p:cNvSpPr txBox="1"/>
          <p:nvPr>
            <p:ph idx="9" type="body"/>
          </p:nvPr>
        </p:nvSpPr>
        <p:spPr>
          <a:xfrm>
            <a:off x="5087534" y="2594869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9" name="Google Shape;699;p54"/>
          <p:cNvSpPr txBox="1"/>
          <p:nvPr>
            <p:ph idx="13" type="body"/>
          </p:nvPr>
        </p:nvSpPr>
        <p:spPr>
          <a:xfrm>
            <a:off x="5087534" y="3074583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0" name="Google Shape;700;p54"/>
          <p:cNvSpPr txBox="1"/>
          <p:nvPr>
            <p:ph idx="14" type="body"/>
          </p:nvPr>
        </p:nvSpPr>
        <p:spPr>
          <a:xfrm>
            <a:off x="4387220" y="3009258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1" name="Google Shape;701;p54"/>
          <p:cNvSpPr txBox="1"/>
          <p:nvPr>
            <p:ph idx="15" type="body"/>
          </p:nvPr>
        </p:nvSpPr>
        <p:spPr>
          <a:xfrm>
            <a:off x="5087534" y="3321365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2" name="Google Shape;702;p54"/>
          <p:cNvSpPr txBox="1"/>
          <p:nvPr>
            <p:ph idx="16" type="body"/>
          </p:nvPr>
        </p:nvSpPr>
        <p:spPr>
          <a:xfrm>
            <a:off x="5087534" y="3801079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3" name="Google Shape;703;p54"/>
          <p:cNvSpPr txBox="1"/>
          <p:nvPr>
            <p:ph idx="17" type="body"/>
          </p:nvPr>
        </p:nvSpPr>
        <p:spPr>
          <a:xfrm>
            <a:off x="4387220" y="3735755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4" name="Google Shape;704;p54"/>
          <p:cNvSpPr txBox="1"/>
          <p:nvPr>
            <p:ph idx="18" type="body"/>
          </p:nvPr>
        </p:nvSpPr>
        <p:spPr>
          <a:xfrm>
            <a:off x="5087534" y="4047862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 type="titleOnly">
  <p:cSld name="TITLE_ONLY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7" name="Google Shape;70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25" lIns="45725" spcFirstLastPara="1" rIns="45725" wrap="square" tIns="457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0" name="Google Shape;710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25" lIns="45725" spcFirstLastPara="1" rIns="45725" wrap="square" tIns="457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1" name="Google Shape;71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items">
  <p:cSld name="5 item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486229" y="749927"/>
            <a:ext cx="34689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4025270" y="829769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7"/>
          <p:cNvSpPr txBox="1"/>
          <p:nvPr>
            <p:ph idx="2" type="body"/>
          </p:nvPr>
        </p:nvSpPr>
        <p:spPr>
          <a:xfrm>
            <a:off x="4725584" y="829769"/>
            <a:ext cx="3923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7"/>
          <p:cNvSpPr txBox="1"/>
          <p:nvPr>
            <p:ph idx="3" type="body"/>
          </p:nvPr>
        </p:nvSpPr>
        <p:spPr>
          <a:xfrm>
            <a:off x="4025270" y="1556266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7"/>
          <p:cNvSpPr txBox="1"/>
          <p:nvPr>
            <p:ph idx="4" type="body"/>
          </p:nvPr>
        </p:nvSpPr>
        <p:spPr>
          <a:xfrm>
            <a:off x="4725584" y="1556266"/>
            <a:ext cx="3923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7"/>
          <p:cNvSpPr txBox="1"/>
          <p:nvPr>
            <p:ph idx="5" type="body"/>
          </p:nvPr>
        </p:nvSpPr>
        <p:spPr>
          <a:xfrm>
            <a:off x="4025270" y="2282762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7"/>
          <p:cNvSpPr txBox="1"/>
          <p:nvPr>
            <p:ph idx="6" type="body"/>
          </p:nvPr>
        </p:nvSpPr>
        <p:spPr>
          <a:xfrm>
            <a:off x="4725584" y="2282762"/>
            <a:ext cx="3923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7"/>
          <p:cNvSpPr txBox="1"/>
          <p:nvPr>
            <p:ph idx="7" type="body"/>
          </p:nvPr>
        </p:nvSpPr>
        <p:spPr>
          <a:xfrm>
            <a:off x="4025270" y="3009258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7"/>
          <p:cNvSpPr txBox="1"/>
          <p:nvPr>
            <p:ph idx="8" type="body"/>
          </p:nvPr>
        </p:nvSpPr>
        <p:spPr>
          <a:xfrm>
            <a:off x="4725584" y="3009258"/>
            <a:ext cx="3923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7"/>
          <p:cNvSpPr txBox="1"/>
          <p:nvPr>
            <p:ph idx="9" type="body"/>
          </p:nvPr>
        </p:nvSpPr>
        <p:spPr>
          <a:xfrm>
            <a:off x="4025270" y="3735755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7"/>
          <p:cNvSpPr txBox="1"/>
          <p:nvPr>
            <p:ph idx="13" type="body"/>
          </p:nvPr>
        </p:nvSpPr>
        <p:spPr>
          <a:xfrm>
            <a:off x="4725584" y="3735755"/>
            <a:ext cx="3923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and text 2">
  <p:cSld name="Heading and text 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711969" y="1321005"/>
            <a:ext cx="7720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45" name="Google Shape;145;p8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711969" y="2649269"/>
            <a:ext cx="7720200" cy="1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1">
  <p:cSld name="Table of contents 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5087534" y="481372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type="title"/>
          </p:nvPr>
        </p:nvSpPr>
        <p:spPr>
          <a:xfrm>
            <a:off x="486229" y="749927"/>
            <a:ext cx="34689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53" name="Google Shape;153;p9"/>
          <p:cNvSpPr txBox="1"/>
          <p:nvPr>
            <p:ph idx="2" type="body"/>
          </p:nvPr>
        </p:nvSpPr>
        <p:spPr>
          <a:xfrm>
            <a:off x="4387220" y="416048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9"/>
          <p:cNvSpPr txBox="1"/>
          <p:nvPr>
            <p:ph idx="3" type="body"/>
          </p:nvPr>
        </p:nvSpPr>
        <p:spPr>
          <a:xfrm>
            <a:off x="5087534" y="728154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9"/>
          <p:cNvSpPr txBox="1"/>
          <p:nvPr>
            <p:ph idx="4" type="body"/>
          </p:nvPr>
        </p:nvSpPr>
        <p:spPr>
          <a:xfrm>
            <a:off x="5087534" y="1207868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5" type="body"/>
          </p:nvPr>
        </p:nvSpPr>
        <p:spPr>
          <a:xfrm>
            <a:off x="4387220" y="1142544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6" type="body"/>
          </p:nvPr>
        </p:nvSpPr>
        <p:spPr>
          <a:xfrm>
            <a:off x="5087534" y="1454651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7" type="body"/>
          </p:nvPr>
        </p:nvSpPr>
        <p:spPr>
          <a:xfrm>
            <a:off x="5087534" y="1934365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8" type="body"/>
          </p:nvPr>
        </p:nvSpPr>
        <p:spPr>
          <a:xfrm>
            <a:off x="4387220" y="1869041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9" type="body"/>
          </p:nvPr>
        </p:nvSpPr>
        <p:spPr>
          <a:xfrm>
            <a:off x="5087534" y="2181147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13" type="body"/>
          </p:nvPr>
        </p:nvSpPr>
        <p:spPr>
          <a:xfrm>
            <a:off x="5087534" y="2660861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2" name="Google Shape;162;p9"/>
          <p:cNvSpPr txBox="1"/>
          <p:nvPr>
            <p:ph idx="14" type="body"/>
          </p:nvPr>
        </p:nvSpPr>
        <p:spPr>
          <a:xfrm>
            <a:off x="4387220" y="2595537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9"/>
          <p:cNvSpPr txBox="1"/>
          <p:nvPr>
            <p:ph idx="15" type="body"/>
          </p:nvPr>
        </p:nvSpPr>
        <p:spPr>
          <a:xfrm>
            <a:off x="5087534" y="2907644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9"/>
          <p:cNvSpPr txBox="1"/>
          <p:nvPr>
            <p:ph idx="16" type="body"/>
          </p:nvPr>
        </p:nvSpPr>
        <p:spPr>
          <a:xfrm>
            <a:off x="5087534" y="3387358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9"/>
          <p:cNvSpPr txBox="1"/>
          <p:nvPr>
            <p:ph idx="17" type="body"/>
          </p:nvPr>
        </p:nvSpPr>
        <p:spPr>
          <a:xfrm>
            <a:off x="4387220" y="3322034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9"/>
          <p:cNvSpPr txBox="1"/>
          <p:nvPr>
            <p:ph idx="18" type="body"/>
          </p:nvPr>
        </p:nvSpPr>
        <p:spPr>
          <a:xfrm>
            <a:off x="5087534" y="3634140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" name="Google Shape;167;p9"/>
          <p:cNvSpPr txBox="1"/>
          <p:nvPr>
            <p:ph idx="19" type="body"/>
          </p:nvPr>
        </p:nvSpPr>
        <p:spPr>
          <a:xfrm>
            <a:off x="5087534" y="4113855"/>
            <a:ext cx="2815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1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8" name="Google Shape;168;p9"/>
          <p:cNvSpPr txBox="1"/>
          <p:nvPr>
            <p:ph idx="20" type="body"/>
          </p:nvPr>
        </p:nvSpPr>
        <p:spPr>
          <a:xfrm>
            <a:off x="4387220" y="4048531"/>
            <a:ext cx="627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1" sz="3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9"/>
          <p:cNvSpPr txBox="1"/>
          <p:nvPr>
            <p:ph idx="21" type="body"/>
          </p:nvPr>
        </p:nvSpPr>
        <p:spPr>
          <a:xfrm>
            <a:off x="5087534" y="4360637"/>
            <a:ext cx="28158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and texts 1">
  <p:cSld name="Wide image and texts 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3" name="Google Shape;173;p10"/>
          <p:cNvSpPr/>
          <p:nvPr>
            <p:ph idx="2" type="pic"/>
          </p:nvPr>
        </p:nvSpPr>
        <p:spPr>
          <a:xfrm>
            <a:off x="0" y="720894"/>
            <a:ext cx="9144000" cy="3701700"/>
          </a:xfrm>
          <a:prstGeom prst="rect">
            <a:avLst/>
          </a:prstGeom>
          <a:solidFill>
            <a:srgbClr val="191A1C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lv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1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123371" y="0"/>
            <a:ext cx="4419600" cy="24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123371" y="225007"/>
            <a:ext cx="4419600" cy="21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76" name="Google Shape;176;p10"/>
          <p:cNvSpPr txBox="1"/>
          <p:nvPr>
            <p:ph idx="3" type="body"/>
          </p:nvPr>
        </p:nvSpPr>
        <p:spPr>
          <a:xfrm>
            <a:off x="4608286" y="3701719"/>
            <a:ext cx="4535700" cy="91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10"/>
          <p:cNvSpPr txBox="1"/>
          <p:nvPr>
            <p:ph idx="4" type="body"/>
          </p:nvPr>
        </p:nvSpPr>
        <p:spPr>
          <a:xfrm>
            <a:off x="4702629" y="3701719"/>
            <a:ext cx="4203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indent="-228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539619" y="4779423"/>
            <a:ext cx="363300" cy="3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37995" y="215933"/>
            <a:ext cx="86301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  <a:defRPr b="1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37995" y="1337564"/>
            <a:ext cx="86679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/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D2D2D2"/>
              </a:buClr>
              <a:buSzPts val="700"/>
              <a:buFont typeface="Roboto"/>
              <a:buNone/>
              <a:defRPr b="0" i="0" sz="900" u="none" cap="none" strike="noStrike">
                <a:solidFill>
                  <a:srgbClr val="D2D2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392334" y="481775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800" u="none" cap="none" strike="noStrike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36488" y="4817757"/>
            <a:ext cx="36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 txBox="1"/>
          <p:nvPr>
            <p:ph type="title"/>
          </p:nvPr>
        </p:nvSpPr>
        <p:spPr>
          <a:xfrm>
            <a:off x="268525" y="1860500"/>
            <a:ext cx="4066500" cy="1422600"/>
          </a:xfrm>
          <a:prstGeom prst="rect">
            <a:avLst/>
          </a:prstGeom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lt2"/>
                </a:solidFill>
              </a:rPr>
              <a:t>Mechanism to save medicines from getting wasted</a:t>
            </a:r>
            <a:endParaRPr sz="3000"/>
          </a:p>
        </p:txBody>
      </p:sp>
      <p:sp>
        <p:nvSpPr>
          <p:cNvPr id="717" name="Google Shape;717;p57"/>
          <p:cNvSpPr txBox="1"/>
          <p:nvPr>
            <p:ph idx="1" type="body"/>
          </p:nvPr>
        </p:nvSpPr>
        <p:spPr>
          <a:xfrm>
            <a:off x="4573150" y="1332175"/>
            <a:ext cx="3630600" cy="327900"/>
          </a:xfrm>
          <a:prstGeom prst="rect">
            <a:avLst/>
          </a:prstGeom>
        </p:spPr>
        <p:txBody>
          <a:bodyPr anchorCtr="0" anchor="b" bIns="45725" lIns="45725" spcFirstLastPara="1" rIns="45725" wrap="square" tIns="457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Organisation Name: </a:t>
            </a:r>
            <a:r>
              <a:rPr b="0" lang="en-GB">
                <a:solidFill>
                  <a:schemeClr val="lt1"/>
                </a:solidFill>
              </a:rPr>
              <a:t>MindTree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8" name="Google Shape;718;p57"/>
          <p:cNvSpPr txBox="1"/>
          <p:nvPr>
            <p:ph idx="3" type="body"/>
          </p:nvPr>
        </p:nvSpPr>
        <p:spPr>
          <a:xfrm>
            <a:off x="4573150" y="1792244"/>
            <a:ext cx="3630600" cy="453600"/>
          </a:xfrm>
          <a:prstGeom prst="rect">
            <a:avLst/>
          </a:prstGeom>
        </p:spPr>
        <p:txBody>
          <a:bodyPr anchorCtr="0" anchor="b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 </a:t>
            </a:r>
            <a:r>
              <a:rPr b="0" lang="en-GB"/>
              <a:t>Mechanism to save medicines from getting wasted</a:t>
            </a:r>
            <a:endParaRPr/>
          </a:p>
        </p:txBody>
      </p:sp>
      <p:sp>
        <p:nvSpPr>
          <p:cNvPr id="719" name="Google Shape;719;p57"/>
          <p:cNvSpPr txBox="1"/>
          <p:nvPr>
            <p:ph idx="5" type="body"/>
          </p:nvPr>
        </p:nvSpPr>
        <p:spPr>
          <a:xfrm>
            <a:off x="4573161" y="2778709"/>
            <a:ext cx="3630600" cy="268500"/>
          </a:xfrm>
          <a:prstGeom prst="rect">
            <a:avLst/>
          </a:prstGeom>
        </p:spPr>
        <p:txBody>
          <a:bodyPr anchorCtr="0" anchor="b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Leader Name: </a:t>
            </a:r>
            <a:r>
              <a:rPr b="0" lang="en-GB">
                <a:solidFill>
                  <a:schemeClr val="lt1"/>
                </a:solidFill>
              </a:rPr>
              <a:t>Harshit Rai</a:t>
            </a:r>
            <a:endParaRPr/>
          </a:p>
        </p:txBody>
      </p:sp>
      <p:sp>
        <p:nvSpPr>
          <p:cNvPr id="720" name="Google Shape;720;p57"/>
          <p:cNvSpPr txBox="1"/>
          <p:nvPr>
            <p:ph idx="3" type="body"/>
          </p:nvPr>
        </p:nvSpPr>
        <p:spPr>
          <a:xfrm>
            <a:off x="4573161" y="2378021"/>
            <a:ext cx="3630600" cy="268500"/>
          </a:xfrm>
          <a:prstGeom prst="rect">
            <a:avLst/>
          </a:prstGeom>
        </p:spPr>
        <p:txBody>
          <a:bodyPr anchorCtr="0" anchor="b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Name: </a:t>
            </a:r>
            <a:r>
              <a:rPr b="0" lang="en-GB">
                <a:solidFill>
                  <a:schemeClr val="lt1"/>
                </a:solidFill>
              </a:rPr>
              <a:t>Pepehands</a:t>
            </a:r>
            <a:endParaRPr/>
          </a:p>
        </p:txBody>
      </p:sp>
      <p:sp>
        <p:nvSpPr>
          <p:cNvPr id="721" name="Google Shape;721;p57"/>
          <p:cNvSpPr txBox="1"/>
          <p:nvPr>
            <p:ph idx="5" type="body"/>
          </p:nvPr>
        </p:nvSpPr>
        <p:spPr>
          <a:xfrm>
            <a:off x="4573161" y="3179384"/>
            <a:ext cx="3630600" cy="268500"/>
          </a:xfrm>
          <a:prstGeom prst="rect">
            <a:avLst/>
          </a:prstGeom>
        </p:spPr>
        <p:txBody>
          <a:bodyPr anchorCtr="0" anchor="b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College Code: </a:t>
            </a:r>
            <a:r>
              <a:rPr b="0" lang="en-GB"/>
              <a:t>1-3508354456</a:t>
            </a:r>
            <a:endParaRPr b="0"/>
          </a:p>
        </p:txBody>
      </p:sp>
      <p:sp>
        <p:nvSpPr>
          <p:cNvPr id="722" name="Google Shape;722;p57"/>
          <p:cNvSpPr txBox="1"/>
          <p:nvPr/>
        </p:nvSpPr>
        <p:spPr>
          <a:xfrm>
            <a:off x="8548700" y="4762500"/>
            <a:ext cx="381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8"/>
          <p:cNvSpPr txBox="1"/>
          <p:nvPr>
            <p:ph type="title"/>
          </p:nvPr>
        </p:nvSpPr>
        <p:spPr>
          <a:xfrm>
            <a:off x="450275" y="142127"/>
            <a:ext cx="3658800" cy="639600"/>
          </a:xfrm>
          <a:prstGeom prst="rect">
            <a:avLst/>
          </a:prstGeom>
        </p:spPr>
        <p:txBody>
          <a:bodyPr anchorCtr="0" anchor="b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Introduction</a:t>
            </a:r>
            <a:endParaRPr sz="3000"/>
          </a:p>
        </p:txBody>
      </p:sp>
      <p:sp>
        <p:nvSpPr>
          <p:cNvPr id="728" name="Google Shape;728;p58"/>
          <p:cNvSpPr txBox="1"/>
          <p:nvPr>
            <p:ph idx="1" type="body"/>
          </p:nvPr>
        </p:nvSpPr>
        <p:spPr>
          <a:xfrm>
            <a:off x="287500" y="3163650"/>
            <a:ext cx="3821700" cy="1734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-GB" sz="1400">
                <a:solidFill>
                  <a:srgbClr val="ADADAD"/>
                </a:solidFill>
              </a:rPr>
              <a:t>Medicine reuse is still a largely unexplored concept in India and there are very few organized ways to deal with excess medicines.</a:t>
            </a:r>
            <a:endParaRPr sz="1400">
              <a:solidFill>
                <a:srgbClr val="ADADAD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-GB" sz="1400">
                <a:solidFill>
                  <a:srgbClr val="ADADAD"/>
                </a:solidFill>
              </a:rPr>
              <a:t>This project aims at using blockchain to provide a smart, secure and transparent solution to track and reuse medicines.</a:t>
            </a:r>
            <a:endParaRPr sz="1400">
              <a:solidFill>
                <a:srgbClr val="ADADAD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29" name="Google Shape;729;p58"/>
          <p:cNvSpPr txBox="1"/>
          <p:nvPr>
            <p:ph idx="2" type="body"/>
          </p:nvPr>
        </p:nvSpPr>
        <p:spPr>
          <a:xfrm>
            <a:off x="5392334" y="1598825"/>
            <a:ext cx="3513600" cy="425700"/>
          </a:xfrm>
          <a:prstGeom prst="rect">
            <a:avLst/>
          </a:prstGeom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Java</a:t>
            </a:r>
            <a:endParaRPr b="1" sz="1400"/>
          </a:p>
        </p:txBody>
      </p:sp>
      <p:sp>
        <p:nvSpPr>
          <p:cNvPr id="730" name="Google Shape;730;p58"/>
          <p:cNvSpPr txBox="1"/>
          <p:nvPr>
            <p:ph idx="3" type="body"/>
          </p:nvPr>
        </p:nvSpPr>
        <p:spPr>
          <a:xfrm>
            <a:off x="5392334" y="2302019"/>
            <a:ext cx="3513600" cy="425700"/>
          </a:xfrm>
          <a:prstGeom prst="rect">
            <a:avLst/>
          </a:prstGeom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Android SDK</a:t>
            </a:r>
            <a:endParaRPr b="1" sz="1400"/>
          </a:p>
        </p:txBody>
      </p:sp>
      <p:sp>
        <p:nvSpPr>
          <p:cNvPr id="731" name="Google Shape;731;p58"/>
          <p:cNvSpPr txBox="1"/>
          <p:nvPr>
            <p:ph idx="4" type="body"/>
          </p:nvPr>
        </p:nvSpPr>
        <p:spPr>
          <a:xfrm>
            <a:off x="5392334" y="2996581"/>
            <a:ext cx="3513600" cy="425700"/>
          </a:xfrm>
          <a:prstGeom prst="rect">
            <a:avLst/>
          </a:prstGeom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Ethereum Virtual Machine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32" name="Google Shape;732;p58"/>
          <p:cNvSpPr txBox="1"/>
          <p:nvPr>
            <p:ph idx="5" type="body"/>
          </p:nvPr>
        </p:nvSpPr>
        <p:spPr>
          <a:xfrm>
            <a:off x="5392334" y="3684191"/>
            <a:ext cx="3513600" cy="425700"/>
          </a:xfrm>
          <a:prstGeom prst="rect">
            <a:avLst/>
          </a:prstGeom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Solidity</a:t>
            </a:r>
            <a:endParaRPr b="1" sz="1400"/>
          </a:p>
        </p:txBody>
      </p:sp>
      <p:sp>
        <p:nvSpPr>
          <p:cNvPr id="733" name="Google Shape;733;p58"/>
          <p:cNvSpPr txBox="1"/>
          <p:nvPr>
            <p:ph idx="1" type="body"/>
          </p:nvPr>
        </p:nvSpPr>
        <p:spPr>
          <a:xfrm>
            <a:off x="287500" y="949050"/>
            <a:ext cx="3895500" cy="18738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Char char="●"/>
            </a:pPr>
            <a:r>
              <a:rPr lang="en-GB" sz="1400">
                <a:solidFill>
                  <a:srgbClr val="ADADAD"/>
                </a:solidFill>
              </a:rPr>
              <a:t>According to the researchers of University of Chicago,as much as </a:t>
            </a:r>
            <a:r>
              <a:rPr b="1" lang="en-GB" sz="1400">
                <a:solidFill>
                  <a:srgbClr val="ADADAD"/>
                </a:solidFill>
              </a:rPr>
              <a:t>$5.5</a:t>
            </a:r>
            <a:r>
              <a:rPr lang="en-GB" sz="1400">
                <a:solidFill>
                  <a:srgbClr val="ADADAD"/>
                </a:solidFill>
              </a:rPr>
              <a:t> billion dollars worth of unexpired prescription drugs in unopened packs, bottles, and vials are incinerated or tossed in the garbage every year.</a:t>
            </a:r>
            <a:endParaRPr sz="1400">
              <a:solidFill>
                <a:srgbClr val="ADADAD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34" name="Google Shape;734;p58"/>
          <p:cNvSpPr txBox="1"/>
          <p:nvPr>
            <p:ph type="title"/>
          </p:nvPr>
        </p:nvSpPr>
        <p:spPr>
          <a:xfrm>
            <a:off x="5704800" y="142125"/>
            <a:ext cx="2020800" cy="639600"/>
          </a:xfrm>
          <a:prstGeom prst="rect">
            <a:avLst/>
          </a:prstGeom>
        </p:spPr>
        <p:txBody>
          <a:bodyPr anchorCtr="0" anchor="b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Tech Stack</a:t>
            </a:r>
            <a:endParaRPr sz="3000"/>
          </a:p>
        </p:txBody>
      </p:sp>
      <p:sp>
        <p:nvSpPr>
          <p:cNvPr id="735" name="Google Shape;735;p58"/>
          <p:cNvSpPr txBox="1"/>
          <p:nvPr/>
        </p:nvSpPr>
        <p:spPr>
          <a:xfrm>
            <a:off x="8572500" y="4786325"/>
            <a:ext cx="297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/>
          <p:nvPr>
            <p:ph idx="2" type="pic"/>
          </p:nvPr>
        </p:nvSpPr>
        <p:spPr>
          <a:xfrm>
            <a:off x="4579257" y="225007"/>
            <a:ext cx="4326600" cy="44532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9"/>
          <p:cNvSpPr txBox="1"/>
          <p:nvPr>
            <p:ph idx="1" type="body"/>
          </p:nvPr>
        </p:nvSpPr>
        <p:spPr>
          <a:xfrm>
            <a:off x="102050" y="2649300"/>
            <a:ext cx="4255800" cy="23820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The users will have to undergo a KYC procedure to verify their individual identities which will be uploaded on a blockchain.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The users can then advertise/request the required medicines on a web portal.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The transactions will be recorded on a public blockchain  in order to avoid abuse or resale of medicines within the system.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2" name="Google Shape;742;p59"/>
          <p:cNvSpPr txBox="1"/>
          <p:nvPr>
            <p:ph type="title"/>
          </p:nvPr>
        </p:nvSpPr>
        <p:spPr>
          <a:xfrm>
            <a:off x="877675" y="185725"/>
            <a:ext cx="3367800" cy="348600"/>
          </a:xfrm>
          <a:prstGeom prst="rect">
            <a:avLst/>
          </a:prstGeom>
        </p:spPr>
        <p:txBody>
          <a:bodyPr anchorCtr="0" anchor="b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Idea Description</a:t>
            </a:r>
            <a:endParaRPr sz="3000"/>
          </a:p>
        </p:txBody>
      </p:sp>
      <p:sp>
        <p:nvSpPr>
          <p:cNvPr id="743" name="Google Shape;743;p59"/>
          <p:cNvSpPr txBox="1"/>
          <p:nvPr>
            <p:ph idx="1" type="body"/>
          </p:nvPr>
        </p:nvSpPr>
        <p:spPr>
          <a:xfrm>
            <a:off x="102050" y="423150"/>
            <a:ext cx="4255800" cy="2028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The proposed approach incorporates blockchain for the following reasons: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To keep a track of medicines in supply to identify counterfeit medicines.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a sidechain to keep a track of user identities. (Prevent fake users and medicine hoarding).</a:t>
            </a:r>
            <a:endParaRPr sz="1400"/>
          </a:p>
        </p:txBody>
      </p:sp>
      <p:pic>
        <p:nvPicPr>
          <p:cNvPr id="744" name="Google Shape;7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250" y="0"/>
            <a:ext cx="4564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475" y="185725"/>
            <a:ext cx="4326600" cy="4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0"/>
          <p:cNvSpPr txBox="1"/>
          <p:nvPr>
            <p:ph idx="4" type="body"/>
          </p:nvPr>
        </p:nvSpPr>
        <p:spPr>
          <a:xfrm>
            <a:off x="475975" y="2717976"/>
            <a:ext cx="2624700" cy="10683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To provide expensive medication free of charge to economically underdeveloped people.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51" name="Google Shape;751;p60"/>
          <p:cNvSpPr txBox="1"/>
          <p:nvPr>
            <p:ph idx="5" type="body"/>
          </p:nvPr>
        </p:nvSpPr>
        <p:spPr>
          <a:xfrm>
            <a:off x="3242800" y="2656751"/>
            <a:ext cx="2624700" cy="11295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/>
              <a:t>To provide reliable and transparent supply chain to NGOs and Charities.</a:t>
            </a:r>
            <a:endParaRPr b="1" sz="1400"/>
          </a:p>
        </p:txBody>
      </p:sp>
      <p:sp>
        <p:nvSpPr>
          <p:cNvPr id="752" name="Google Shape;752;p60"/>
          <p:cNvSpPr txBox="1"/>
          <p:nvPr>
            <p:ph idx="6" type="body"/>
          </p:nvPr>
        </p:nvSpPr>
        <p:spPr>
          <a:xfrm>
            <a:off x="6009625" y="2717976"/>
            <a:ext cx="2624700" cy="10683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/>
              <a:t>Analyze the medication trends in order to assist with the detection of outbreaks.</a:t>
            </a:r>
            <a:endParaRPr b="1" sz="1400"/>
          </a:p>
        </p:txBody>
      </p:sp>
      <p:sp>
        <p:nvSpPr>
          <p:cNvPr id="753" name="Google Shape;753;p60"/>
          <p:cNvSpPr txBox="1"/>
          <p:nvPr>
            <p:ph type="title"/>
          </p:nvPr>
        </p:nvSpPr>
        <p:spPr>
          <a:xfrm>
            <a:off x="3242802" y="265625"/>
            <a:ext cx="2624700" cy="806700"/>
          </a:xfrm>
          <a:prstGeom prst="rect">
            <a:avLst/>
          </a:prstGeom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/>
              <a:t>Use Cases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1"/>
          <p:cNvSpPr txBox="1"/>
          <p:nvPr>
            <p:ph idx="4" type="body"/>
          </p:nvPr>
        </p:nvSpPr>
        <p:spPr>
          <a:xfrm>
            <a:off x="475975" y="2717976"/>
            <a:ext cx="2624700" cy="11091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Offer an overall solution to wastage of medications and serve the economically underdeveloped people.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59" name="Google Shape;759;p61"/>
          <p:cNvSpPr txBox="1"/>
          <p:nvPr>
            <p:ph idx="5" type="body"/>
          </p:nvPr>
        </p:nvSpPr>
        <p:spPr>
          <a:xfrm>
            <a:off x="3253400" y="2717976"/>
            <a:ext cx="2624700" cy="996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FFFFF"/>
                </a:solidFill>
              </a:rPr>
              <a:t>Monitor medicine trends to reactively detect epidemic outbreaks across regions.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60" name="Google Shape;760;p61"/>
          <p:cNvSpPr txBox="1"/>
          <p:nvPr>
            <p:ph idx="6" type="body"/>
          </p:nvPr>
        </p:nvSpPr>
        <p:spPr>
          <a:xfrm>
            <a:off x="6009625" y="2717975"/>
            <a:ext cx="2756700" cy="996900"/>
          </a:xfrm>
          <a:prstGeom prst="rect">
            <a:avLst/>
          </a:prstGeom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FFFFF"/>
                </a:solidFill>
              </a:rPr>
              <a:t>Offer a transparent environment by effectively eliminating possibilities of malpractices.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61" name="Google Shape;761;p61"/>
          <p:cNvSpPr txBox="1"/>
          <p:nvPr>
            <p:ph type="title"/>
          </p:nvPr>
        </p:nvSpPr>
        <p:spPr>
          <a:xfrm>
            <a:off x="3253402" y="265625"/>
            <a:ext cx="2624700" cy="806700"/>
          </a:xfrm>
          <a:prstGeom prst="rect">
            <a:avLst/>
          </a:prstGeom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Showstoppers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">
  <a:themeElements>
    <a:clrScheme name="Castor">
      <a:dk1>
        <a:srgbClr val="222427"/>
      </a:dk1>
      <a:lt1>
        <a:srgbClr val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