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Barlow" panose="020B0604020202020204" charset="0"/>
      <p:regular r:id="rId8"/>
      <p:bold r:id="rId9"/>
      <p:italic r:id="rId10"/>
      <p:boldItalic r:id="rId11"/>
    </p:embeddedFont>
    <p:embeddedFont>
      <p:font typeface="Barlow Light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iriam Libre" panose="020B0604020202020204" charset="-79"/>
      <p:regular r:id="rId20"/>
      <p:bold r:id="rId21"/>
    </p:embeddedFont>
    <p:embeddedFont>
      <p:font typeface="Work Sans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9e93e7d8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9e93e7d8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d9e93e7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d9e93e7d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392025" y="246300"/>
            <a:ext cx="5138700" cy="46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Organization Name : </a:t>
            </a:r>
            <a:endParaRPr sz="2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00000"/>
                </a:solidFill>
              </a:rPr>
              <a:t>VMware Software India Pvt</a:t>
            </a:r>
            <a:endParaRPr sz="2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Problem Statement : </a:t>
            </a:r>
            <a:endParaRPr sz="2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00000"/>
                </a:solidFill>
              </a:rPr>
              <a:t>Talking Fingers</a:t>
            </a:r>
            <a:endParaRPr sz="2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Team Name : </a:t>
            </a:r>
            <a:r>
              <a:rPr lang="en" sz="2500" b="1">
                <a:solidFill>
                  <a:srgbClr val="000000"/>
                </a:solidFill>
              </a:rPr>
              <a:t>Pepehands</a:t>
            </a:r>
            <a:endParaRPr sz="2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Team Leader Name : </a:t>
            </a:r>
            <a:endParaRPr sz="2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00000"/>
                </a:solidFill>
              </a:rPr>
              <a:t>Harshit Rai</a:t>
            </a:r>
            <a:endParaRPr sz="2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AICTE Code : </a:t>
            </a:r>
            <a:r>
              <a:rPr lang="en" sz="2500" b="1">
                <a:solidFill>
                  <a:srgbClr val="000000"/>
                </a:solidFill>
              </a:rPr>
              <a:t>1-3508354456</a:t>
            </a:r>
            <a:endParaRPr sz="2500" b="1">
              <a:solidFill>
                <a:srgbClr val="000000"/>
              </a:solidFill>
            </a:endParaRPr>
          </a:p>
        </p:txBody>
      </p:sp>
      <p:sp>
        <p:nvSpPr>
          <p:cNvPr id="246" name="Google Shape;246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2" name="Google Shape;252;p15"/>
          <p:cNvSpPr txBox="1"/>
          <p:nvPr/>
        </p:nvSpPr>
        <p:spPr>
          <a:xfrm>
            <a:off x="0" y="0"/>
            <a:ext cx="6092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500" b="1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IDEA DESCRIPTION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riam Libre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The two major features of the </a:t>
            </a:r>
            <a:r>
              <a:rPr lang="en" sz="1200" b="1" i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Talking Finger</a:t>
            </a: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mobile application are :</a:t>
            </a:r>
            <a:endParaRPr sz="1200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riam Libre"/>
              <a:buAutoNum type="alphaLcPeriod"/>
            </a:pPr>
            <a:r>
              <a:rPr lang="en" sz="12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Real-time Text to Sign Language Translation</a:t>
            </a:r>
            <a:endParaRPr sz="1200" b="1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riam Libre"/>
              <a:buAutoNum type="alphaLcPeriod"/>
            </a:pPr>
            <a:r>
              <a:rPr lang="en" sz="12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Real-time Sign Language to Text Translation</a:t>
            </a:r>
            <a:endParaRPr sz="1200" b="1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  2.     </a:t>
            </a:r>
            <a:r>
              <a:rPr lang="en" sz="12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Text to Sign Language Translation</a:t>
            </a:r>
            <a:endParaRPr sz="1200" b="1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riam Libre"/>
              <a:buAutoNum type="alphaLcPeriod"/>
            </a:pP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The application </a:t>
            </a:r>
            <a:r>
              <a:rPr lang="en" sz="12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accepts the input text</a:t>
            </a: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supplied by the user.</a:t>
            </a:r>
            <a:endParaRPr sz="1200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riam Libre"/>
              <a:buAutoNum type="alphaLcPeriod"/>
            </a:pP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text is then </a:t>
            </a:r>
            <a:r>
              <a:rPr lang="en" sz="12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translated into English</a:t>
            </a: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language to achieve high precision and translation accuracy.</a:t>
            </a:r>
            <a:endParaRPr sz="1200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riam Libre"/>
              <a:buAutoNum type="alphaLcPeriod"/>
            </a:pP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If the entered text is an </a:t>
            </a:r>
            <a:r>
              <a:rPr lang="en" sz="12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alphabet</a:t>
            </a: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it is mapped directly to the corresponding gesture.</a:t>
            </a:r>
            <a:endParaRPr sz="1200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riam Libre"/>
              <a:buAutoNum type="alphaLcPeriod"/>
            </a:pP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If the text is a </a:t>
            </a:r>
            <a:r>
              <a:rPr lang="en" sz="12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phrase</a:t>
            </a: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the most important features of the text are extracted using Natural Language Processing.</a:t>
            </a:r>
            <a:endParaRPr sz="1200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riam Libre"/>
              <a:buAutoNum type="alphaLcPeriod"/>
            </a:pP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These extracted features are then </a:t>
            </a:r>
            <a:r>
              <a:rPr lang="en" sz="12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mapped</a:t>
            </a: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to the nearest gestures.</a:t>
            </a:r>
            <a:endParaRPr sz="1200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riam Libre"/>
              <a:buAutoNum type="alphaLcPeriod"/>
            </a:pP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The mapped gestures are then </a:t>
            </a:r>
            <a:r>
              <a:rPr lang="en" sz="1200" b="1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displayed</a:t>
            </a:r>
            <a:r>
              <a:rPr lang="en" sz="1200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to the user.</a:t>
            </a:r>
            <a:endParaRPr sz="1200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53" name="Google Shape;2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300" y="58225"/>
            <a:ext cx="2878000" cy="50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259" name="Google Shape;2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950" y="447800"/>
            <a:ext cx="1976925" cy="4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6"/>
          <p:cNvSpPr txBox="1"/>
          <p:nvPr/>
        </p:nvSpPr>
        <p:spPr>
          <a:xfrm>
            <a:off x="81800" y="-115900"/>
            <a:ext cx="5841600" cy="25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Miriam Libre"/>
                <a:ea typeface="Miriam Libre"/>
                <a:cs typeface="Miriam Libre"/>
                <a:sym typeface="Miriam Libre"/>
              </a:rPr>
              <a:t>  </a:t>
            </a: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3.      </a:t>
            </a:r>
            <a:r>
              <a:rPr lang="en" sz="1200" b="1" dirty="0">
                <a:latin typeface="Miriam Libre"/>
                <a:ea typeface="Miriam Libre"/>
                <a:cs typeface="Miriam Libre"/>
                <a:sym typeface="Miriam Libre"/>
              </a:rPr>
              <a:t>Sign Language to Text Translation 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  a.	The gestures are </a:t>
            </a:r>
            <a:r>
              <a:rPr lang="en" sz="1200" b="1" dirty="0">
                <a:latin typeface="Miriam Libre"/>
                <a:ea typeface="Miriam Libre"/>
                <a:cs typeface="Miriam Libre"/>
                <a:sym typeface="Miriam Libre"/>
              </a:rPr>
              <a:t>captured</a:t>
            </a: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 using the mobile camera.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             b.	These gestures are </a:t>
            </a:r>
            <a:r>
              <a:rPr lang="en" sz="1200" b="1" dirty="0">
                <a:latin typeface="Miriam Libre"/>
                <a:ea typeface="Miriam Libre"/>
                <a:cs typeface="Miriam Libre"/>
                <a:sym typeface="Miriam Libre"/>
              </a:rPr>
              <a:t>identified and classified</a:t>
            </a: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 using the Object 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Detection technique and Deep Neural Network.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             c.	The identified gestures are then </a:t>
            </a:r>
            <a:r>
              <a:rPr lang="en" sz="1200" b="1" dirty="0">
                <a:latin typeface="Miriam Libre"/>
                <a:ea typeface="Miriam Libre"/>
                <a:cs typeface="Miriam Libre"/>
                <a:sym typeface="Miriam Libre"/>
              </a:rPr>
              <a:t>mapped</a:t>
            </a: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 to their corresponding 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labels.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  d.	The above three steps are repeated iteratively to form 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Miriam Libre"/>
                <a:ea typeface="Miriam Libre"/>
                <a:cs typeface="Miriam Libre"/>
                <a:sym typeface="Miriam Libre"/>
              </a:rPr>
              <a:t>meaningful phrases</a:t>
            </a: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 which will be finally </a:t>
            </a:r>
            <a:r>
              <a:rPr lang="en" sz="1200" b="1" dirty="0">
                <a:latin typeface="Miriam Libre"/>
                <a:ea typeface="Miriam Libre"/>
                <a:cs typeface="Miriam Libre"/>
                <a:sym typeface="Miriam Libre"/>
              </a:rPr>
              <a:t>displayed</a:t>
            </a: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 to the user.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0" y="2455350"/>
            <a:ext cx="6092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iriam Libre"/>
                <a:ea typeface="Miriam Libre"/>
                <a:cs typeface="Miriam Libre"/>
                <a:sym typeface="Miriam Libre"/>
              </a:rPr>
              <a:t>TECHNOLOGY STACK</a:t>
            </a:r>
            <a:endParaRPr b="1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262" name="Google Shape;262;p16"/>
          <p:cNvPicPr preferRelativeResize="0"/>
          <p:nvPr/>
        </p:nvPicPr>
        <p:blipFill rotWithShape="1">
          <a:blip r:embed="rId4">
            <a:alphaModFix/>
          </a:blip>
          <a:srcRect t="12234" b="71640"/>
          <a:stretch/>
        </p:blipFill>
        <p:spPr>
          <a:xfrm>
            <a:off x="0" y="2868725"/>
            <a:ext cx="3079000" cy="84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 rotWithShape="1">
          <a:blip r:embed="rId4">
            <a:alphaModFix/>
          </a:blip>
          <a:srcRect t="28473" b="58597"/>
          <a:stretch/>
        </p:blipFill>
        <p:spPr>
          <a:xfrm>
            <a:off x="0" y="3709075"/>
            <a:ext cx="3079000" cy="67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4">
            <a:alphaModFix/>
          </a:blip>
          <a:srcRect t="40991" b="45245"/>
          <a:stretch/>
        </p:blipFill>
        <p:spPr>
          <a:xfrm>
            <a:off x="0" y="4382800"/>
            <a:ext cx="3079000" cy="7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4">
            <a:alphaModFix/>
          </a:blip>
          <a:srcRect t="54622" b="23551"/>
          <a:stretch/>
        </p:blipFill>
        <p:spPr>
          <a:xfrm>
            <a:off x="3060100" y="2868725"/>
            <a:ext cx="3023800" cy="113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6"/>
          <p:cNvPicPr preferRelativeResize="0"/>
          <p:nvPr/>
        </p:nvPicPr>
        <p:blipFill rotWithShape="1">
          <a:blip r:embed="rId4">
            <a:alphaModFix/>
          </a:blip>
          <a:srcRect t="77170" b="7260"/>
          <a:stretch/>
        </p:blipFill>
        <p:spPr>
          <a:xfrm>
            <a:off x="3032500" y="4006100"/>
            <a:ext cx="3023800" cy="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body" idx="1"/>
          </p:nvPr>
        </p:nvSpPr>
        <p:spPr>
          <a:xfrm>
            <a:off x="2450825" y="575975"/>
            <a:ext cx="42423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iriam Libre"/>
                <a:ea typeface="Miriam Libre"/>
                <a:cs typeface="Miriam Libre"/>
                <a:sym typeface="Miriam Libre"/>
              </a:rPr>
              <a:t>Sign Language to Text Translation</a:t>
            </a:r>
            <a:endParaRPr sz="1800" b="1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i="0">
                <a:latin typeface="Miriam Libre"/>
                <a:ea typeface="Miriam Libre"/>
                <a:cs typeface="Miriam Libre"/>
                <a:sym typeface="Miriam Libre"/>
              </a:rPr>
              <a:t>Using the Object Detection Technique and Deep Neural Network.</a:t>
            </a:r>
            <a:endParaRPr sz="1500" i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72" name="Google Shape;272;p17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431700" y="1863575"/>
            <a:ext cx="1560597" cy="315791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501874" y="2128421"/>
            <a:ext cx="1420200" cy="25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75" name="Google Shape;2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4" y="2128421"/>
            <a:ext cx="1420246" cy="254539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7"/>
          <p:cNvSpPr/>
          <p:nvPr/>
        </p:nvSpPr>
        <p:spPr>
          <a:xfrm>
            <a:off x="7151650" y="108425"/>
            <a:ext cx="1520070" cy="3124053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635" y="368844"/>
            <a:ext cx="1389854" cy="250384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7"/>
          <p:cNvSpPr txBox="1">
            <a:spLocks noGrp="1"/>
          </p:cNvSpPr>
          <p:nvPr>
            <p:ph type="body" idx="1"/>
          </p:nvPr>
        </p:nvSpPr>
        <p:spPr>
          <a:xfrm>
            <a:off x="2450825" y="2975688"/>
            <a:ext cx="42423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iriam Libre"/>
                <a:ea typeface="Miriam Libre"/>
                <a:cs typeface="Miriam Libre"/>
                <a:sym typeface="Miriam Libre"/>
              </a:rPr>
              <a:t>Text to Sign Language Translation</a:t>
            </a:r>
            <a:endParaRPr sz="1800" b="1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i="0">
                <a:latin typeface="Miriam Libre"/>
                <a:ea typeface="Miriam Libre"/>
                <a:cs typeface="Miriam Libre"/>
                <a:sym typeface="Miriam Libre"/>
              </a:rPr>
              <a:t>Using Natural Language Processing and offline Google Translator.</a:t>
            </a:r>
            <a:endParaRPr sz="1500" i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4116400" y="4013600"/>
            <a:ext cx="823200" cy="401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A5B0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5B0FE"/>
              </a:solidFill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4125263" y="1863575"/>
            <a:ext cx="823200" cy="40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B0F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</a:t>
            </a:r>
            <a:endParaRPr b="1"/>
          </a:p>
        </p:txBody>
      </p:sp>
      <p:sp>
        <p:nvSpPr>
          <p:cNvPr id="286" name="Google Shape;286;p18"/>
          <p:cNvSpPr txBox="1"/>
          <p:nvPr/>
        </p:nvSpPr>
        <p:spPr>
          <a:xfrm>
            <a:off x="1644450" y="94200"/>
            <a:ext cx="1282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Miriam Libre"/>
                <a:ea typeface="Miriam Libre"/>
                <a:cs typeface="Miriam Libre"/>
                <a:sym typeface="Miriam Libre"/>
              </a:rPr>
              <a:t>USE CASES</a:t>
            </a:r>
            <a:endParaRPr sz="1500" b="1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5976600" y="94200"/>
            <a:ext cx="175327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Miriam Libre"/>
                <a:ea typeface="Miriam Libre"/>
                <a:cs typeface="Miriam Libre"/>
                <a:sym typeface="Miriam Libre"/>
              </a:rPr>
              <a:t>SHOW STOPPERS</a:t>
            </a:r>
            <a:endParaRPr sz="1500" b="1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0" y="448992"/>
            <a:ext cx="4571100" cy="454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The “Talking Finger” Mobile Application can be used :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iriam Libre"/>
              <a:buAutoNum type="arabicPeriod"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By educational institutes  to train individuals with </a:t>
            </a:r>
            <a:r>
              <a:rPr lang="en" sz="1200" dirty="0"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speech &amp; hearing impairment</a:t>
            </a: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.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2.    By employees (facing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speech &amp; hearing impairment</a:t>
            </a: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) 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       working in malls, restaurants, etc.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 startAt="3"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For improving the quality of conversation (with 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Miriam Libre"/>
                <a:ea typeface="Miriam Libre"/>
                <a:cs typeface="Miriam Libre"/>
                <a:sym typeface="Miriam Libre"/>
              </a:rPr>
              <a:t>     speech &amp; hearing impaired individuals</a:t>
            </a: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) in general. 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  4.      For eliminating the problem of unavailability of 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iriam Libre"/>
                <a:ea typeface="Miriam Libre"/>
                <a:cs typeface="Miriam Libre"/>
                <a:sym typeface="Miriam Libre"/>
              </a:rPr>
              <a:t>interpreters. </a:t>
            </a:r>
            <a:endParaRPr sz="1200" dirty="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4584635" y="338430"/>
            <a:ext cx="4571100" cy="47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/>
              <a:t>1.    Real-time processing of user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/>
              <a:t>2.    Works offline post-installation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/>
              <a:t>3.    Bidirectional Translation (Sign Language to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text as well as Text to Sign Language)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/>
              <a:t>4.    Powered by the ‘State of the Art’ technologies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0" name="Google Shape;2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263" y="3462851"/>
            <a:ext cx="820875" cy="57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613" y="1961013"/>
            <a:ext cx="902050" cy="9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9325" y="4189050"/>
            <a:ext cx="954650" cy="9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8912" y="757800"/>
            <a:ext cx="781581" cy="90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7344" y="1339729"/>
            <a:ext cx="902049" cy="6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4450" y="2412038"/>
            <a:ext cx="1096100" cy="81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06982" y="3661363"/>
            <a:ext cx="1133568" cy="9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316</Words>
  <Application>Microsoft Office PowerPoint</Application>
  <PresentationFormat>On-screen Show (16:9)</PresentationFormat>
  <Paragraphs>90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Miriam Libre</vt:lpstr>
      <vt:lpstr>Calibri</vt:lpstr>
      <vt:lpstr>Barlow Light</vt:lpstr>
      <vt:lpstr>Barlow</vt:lpstr>
      <vt:lpstr>Work Sans</vt:lpstr>
      <vt:lpstr>Arial</vt:lpstr>
      <vt:lpstr>Roderigo template</vt:lpstr>
      <vt:lpstr>Organization Name :  VMware Software India Pvt  Problem Statement :  Talking Fingers  Team Name : Pepehands  Team Leader Name :  Harshit Rai  AICTE Code : 1-3508354456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Fingers</dc:title>
  <cp:lastModifiedBy>Team ECC</cp:lastModifiedBy>
  <cp:revision>8</cp:revision>
  <dcterms:modified xsi:type="dcterms:W3CDTF">2019-01-20T14:51:41Z</dcterms:modified>
</cp:coreProperties>
</file>