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iriam Libre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MiriamLibre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iriamLibre-regular.fntdata"/><Relationship Id="rId14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daf7783c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daf7783c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daf7783c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daf7783c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3a85e19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3a85e19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11" Type="http://schemas.openxmlformats.org/officeDocument/2006/relationships/image" Target="../media/image18.png"/><Relationship Id="rId10" Type="http://schemas.openxmlformats.org/officeDocument/2006/relationships/image" Target="../media/image20.png"/><Relationship Id="rId12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500" y="2694225"/>
            <a:ext cx="2448850" cy="20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-224525" y="0"/>
            <a:ext cx="8521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Organization Name  : Bridgestone</a:t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Problem Statement : Automation in Tire </a:t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3657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Visual Inspection</a:t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Team Name                 : Pepehands</a:t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Team Leader Name   : Harshit Rai</a:t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AICTE Code                  : 1-3508354456</a:t>
            </a:r>
            <a:endParaRPr b="1" sz="27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025" y="68100"/>
            <a:ext cx="3771950" cy="49740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544725" y="51450"/>
            <a:ext cx="45006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          IDEA DESCRIPTION</a:t>
            </a:r>
            <a:endParaRPr b="1" sz="2000">
              <a:solidFill>
                <a:srgbClr val="FFFFF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 early 2000, Ford faced a loss of about $ 5.5 billion due to the manufacturing defects in the tyres used with the Ford Automobiles.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above incident proves that the manufacturing defects must be identified and dealt  in the manufacturing stages itself.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visual inspection is a part of the Quality Assessment (QA) testing done to ensure the quality of the manufactured units.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However, manual inspection of every unit is very hectic and a slow process that may even introduce errors due to various factors.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We propose “The Tyre Inspector”, a real-time, AI-enabled visual inspection system which can be used for quality insurance.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75" y="687475"/>
            <a:ext cx="867075" cy="7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75" y="2391225"/>
            <a:ext cx="791026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213" y="3301863"/>
            <a:ext cx="714976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8176" y="1393975"/>
            <a:ext cx="1013175" cy="10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2563" y="4079825"/>
            <a:ext cx="696300" cy="69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 flipH="1">
            <a:off x="5129225" y="143800"/>
            <a:ext cx="36000" cy="492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591900" y="127650"/>
            <a:ext cx="4476000" cy="4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A</a:t>
            </a:r>
            <a:r>
              <a:rPr b="1" lang="en">
                <a:solidFill>
                  <a:schemeClr val="lt1"/>
                </a:solidFill>
              </a:rPr>
              <a:t> set of high resolution cameras will be installed over the conveyor belt as a part of this system.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These cameras will capture images from various different perspectives, covering all inspectable areas of the tyre.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These images will be then fed to the tyre “Type-detection” module which will identify the type of tyre under observation. 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After this, the images will be fed to the module  which will identify the defects and predict the quality of the tyre.</a:t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If the tyre is found to be defective, the QA team will be notified regarding the same.</a:t>
            </a:r>
            <a:endParaRPr b="1">
              <a:solidFill>
                <a:srgbClr val="FFFFFF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The visual inspection process will end with   the generation of a report which will contain the detailed description of the inspection.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3" y="127650"/>
            <a:ext cx="813999" cy="81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825" y="3536250"/>
            <a:ext cx="554476" cy="4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925" y="4150600"/>
            <a:ext cx="734775" cy="6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425" y="2728475"/>
            <a:ext cx="683275" cy="68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/>
          <p:nvPr/>
        </p:nvCxnSpPr>
        <p:spPr>
          <a:xfrm flipH="1">
            <a:off x="5129225" y="143800"/>
            <a:ext cx="36000" cy="492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0563" y="991063"/>
            <a:ext cx="669499" cy="66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675" y="1852875"/>
            <a:ext cx="683276" cy="6832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5226550" y="242500"/>
            <a:ext cx="3745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TECHNOLOGY STACK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68325" y="1068763"/>
            <a:ext cx="489850" cy="4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6016400" y="995725"/>
            <a:ext cx="2991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Tensorflow : </a:t>
            </a:r>
            <a:r>
              <a:rPr lang="en">
                <a:solidFill>
                  <a:srgbClr val="FFFFFF"/>
                </a:solidFill>
              </a:rPr>
              <a:t>For building and training machine learning models.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34988" y="1825488"/>
            <a:ext cx="554475" cy="5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11">
            <a:alphaModFix/>
          </a:blip>
          <a:srcRect b="22869" l="0" r="0" t="0"/>
          <a:stretch/>
        </p:blipFill>
        <p:spPr>
          <a:xfrm>
            <a:off x="5400625" y="2700199"/>
            <a:ext cx="489849" cy="46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35000" y="3485788"/>
            <a:ext cx="621100" cy="6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6016400" y="1785850"/>
            <a:ext cx="29916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Python</a:t>
            </a:r>
            <a:r>
              <a:rPr b="1" lang="en">
                <a:solidFill>
                  <a:srgbClr val="FFFFFF"/>
                </a:solidFill>
              </a:rPr>
              <a:t> : </a:t>
            </a:r>
            <a:r>
              <a:rPr lang="en">
                <a:solidFill>
                  <a:srgbClr val="FFFFFF"/>
                </a:solidFill>
              </a:rPr>
              <a:t>For the development of  the core system.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016400" y="2621725"/>
            <a:ext cx="29916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OpenCV</a:t>
            </a:r>
            <a:r>
              <a:rPr b="1" lang="en">
                <a:solidFill>
                  <a:srgbClr val="FFFFFF"/>
                </a:solidFill>
              </a:rPr>
              <a:t> : </a:t>
            </a:r>
            <a:r>
              <a:rPr lang="en">
                <a:solidFill>
                  <a:srgbClr val="FFFFFF"/>
                </a:solidFill>
              </a:rPr>
              <a:t>For real-time image processing and manipulation.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040263" y="3403663"/>
            <a:ext cx="2991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NoSQL</a:t>
            </a:r>
            <a:r>
              <a:rPr b="1" lang="en">
                <a:solidFill>
                  <a:srgbClr val="FFFFFF"/>
                </a:solidFill>
              </a:rPr>
              <a:t> : </a:t>
            </a:r>
            <a:r>
              <a:rPr lang="en">
                <a:solidFill>
                  <a:srgbClr val="FFFFFF"/>
                </a:solidFill>
              </a:rPr>
              <a:t>For storing and retrieving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Inspection data which will be used to generate reports.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6"/>
          <p:cNvCxnSpPr/>
          <p:nvPr/>
        </p:nvCxnSpPr>
        <p:spPr>
          <a:xfrm flipH="1">
            <a:off x="4752775" y="108900"/>
            <a:ext cx="36000" cy="4925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5742675" y="0"/>
            <a:ext cx="25311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SHOW STOPPERS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357175" y="0"/>
            <a:ext cx="17247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FFFF"/>
                </a:solidFill>
              </a:rPr>
              <a:t>USE CASES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0375" y="468575"/>
            <a:ext cx="4605000" cy="4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1:  Can be used to provide after sales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customer support by the means of a 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mobile application.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2:  Can be used to facilitate tyre inspection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at service centres.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3:  Can be used as a smart recommendation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system to advice whether a particular 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tyre requires repairing or replacement.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916175" y="704175"/>
            <a:ext cx="40749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1:  Inspection of tyres using Computer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Vision reduces the time and cost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involved in conducting inspection.  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2:  The ‘Tyre Inspector’ would provide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higher accuracy and precision than    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manual visual inspection.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3:  Providing the ‘Tyre Inspector’ to the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users as an after-sales service would 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     improve the customer relationship.</a:t>
            </a:r>
            <a:endParaRPr b="1" sz="1600">
              <a:solidFill>
                <a:srgbClr val="FFFFFF"/>
              </a:solidFill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400" y="1003300"/>
            <a:ext cx="1184750" cy="10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0176" y="2207525"/>
            <a:ext cx="996076" cy="105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725" y="4044075"/>
            <a:ext cx="1058975" cy="98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