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1E424-005A-44F4-9199-3FF6B96DEDF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77F35-DD72-4AEE-98C4-BACA01E5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34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77F35-DD72-4AEE-98C4-BACA01E523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65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E5E8-A011-AADF-6DF7-1F03F3036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E8BEC-C5F6-090A-F5FF-AFF32968D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D5F8D-19C1-6931-0087-89D6A435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068C-D662-45B1-90EE-149212D30417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1663F-1B95-9828-7A3F-E392898A8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97AEF-8046-C55F-A85D-F19E56E6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7544-52B5-475A-8D16-3BD7C0549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2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F5873-3AFC-D12A-4F8D-6B103EC4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0326F-2AD7-648D-E7CE-B3C8544C1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EDC02-2823-E43C-F0A0-E9FBDF80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068C-D662-45B1-90EE-149212D30417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F1CBA-5338-3E98-E231-B5ABA7B2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19D29-FB8C-78DA-BD93-4705E536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7544-52B5-475A-8D16-3BD7C0549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0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042AF2-C9B9-CD79-B4A4-DB50E6899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E44AA-2F65-46B9-9801-340889D5D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8CD43-D586-9637-15B0-8FBB3D60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068C-D662-45B1-90EE-149212D30417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7FDCF-D449-1BE4-3252-FB80320E3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671C6-F277-D03B-15B8-148E0AC5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7544-52B5-475A-8D16-3BD7C0549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1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AEC4-61E3-617E-0EDA-5C2CEC00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1C747-8669-727D-2AD7-B934F3B6E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DD4BB-2FBD-71C3-6DAF-6BF2D3422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068C-D662-45B1-90EE-149212D30417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37C28-172F-B7BF-714D-904EC7EB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0D094-438B-6BF9-9E1F-1F8B0490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7544-52B5-475A-8D16-3BD7C0549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4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F0E6-343D-8465-A703-1FAE629A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2FE07-40A7-3299-729B-384A97F3C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FE66E-D770-E0F0-FF7F-DD8C9C0B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068C-D662-45B1-90EE-149212D30417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01E58-513D-B94F-3A31-C361DF39E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19A0-47F3-891A-3704-19C20FAE7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7544-52B5-475A-8D16-3BD7C0549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2B7-39C1-3CA2-A550-95AFCE31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C5E1C-8BE5-ECD7-CFC0-4CEE0189F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5B7D9-131C-F01F-3A5C-C61572D4E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9A93B-54F4-9B96-CC72-6E2CBEBF4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068C-D662-45B1-90EE-149212D30417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AB336-A695-FC1D-7C18-6F84ABE7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7546A-50E2-8650-64D4-E7C12D618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7544-52B5-475A-8D16-3BD7C0549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6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683C-BB90-6E3A-0512-81CE206E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C4F8B-E745-CE2F-2917-0DC40B744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7D1E7-0BB3-DC2A-88F5-238134A78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371FE-7FB7-1238-5494-7BFB1E610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A3EAAF-CB0F-7EBD-A5A0-B1DBE78D1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1B0F49-00F9-B736-596B-15009301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068C-D662-45B1-90EE-149212D30417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18429-3E1B-B28F-95A1-90ABA0A4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3F8F1-6474-95AE-2670-56436297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7544-52B5-475A-8D16-3BD7C0549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0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2F36-2821-489D-0D40-AC2F2AEA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A5D3AA-38B4-FC9F-0EEF-D0E63B1F6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068C-D662-45B1-90EE-149212D30417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713DB-DFDD-CCB0-6AD0-8F1805FE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729FB-D2B4-AD43-F3F1-3B88DD479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7544-52B5-475A-8D16-3BD7C0549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2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DB45F-479A-407B-94B0-AFEAF6EFA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068C-D662-45B1-90EE-149212D30417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1FC50-0AA2-0118-409C-A31AF6AB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6349F-B6FF-8285-DB23-B74CB4C5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7544-52B5-475A-8D16-3BD7C0549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2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8712-7C5A-B865-F3BE-579A196AD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FB7AA-6E73-07F9-BBFB-338AF37FD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74B21-21DE-DE1B-941D-C8197A510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47ED3-B4CB-D8A7-2EA1-08F72472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068C-D662-45B1-90EE-149212D30417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6845E-C41D-DCB4-792C-A12B8007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408B2-22AA-30E5-76D0-3F046B8D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7544-52B5-475A-8D16-3BD7C0549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1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817D-788C-F361-AC3B-FC9600180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6732E-83DD-DE3F-D876-8542075A1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8EEC2-5CCC-1D4A-AB08-19E07C5A9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032F5-7038-A06B-7582-D93BD2A2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068C-D662-45B1-90EE-149212D30417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70028-59A5-637B-F0A2-4C980CD6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BEFD1-5A8F-07B5-05F4-A7CCD8D9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7544-52B5-475A-8D16-3BD7C0549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5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DA145B-5D5D-06DC-4CE1-EE528011B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9B70C-B1B3-B042-344B-9F8052A90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82E0E-103B-B81C-C451-38BF6E301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6068C-D662-45B1-90EE-149212D30417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B1E57-1C8A-2C65-5CB0-4151FB802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583C-23F2-F134-A3B2-277E03EC3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D7544-52B5-475A-8D16-3BD7C0549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6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74B5-E0BD-2FE4-073A-CF12653E6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3102D-6989-1C1A-E414-43CC96A5F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does the number of hospitals in a city impact home pricing  </a:t>
            </a:r>
          </a:p>
        </p:txBody>
      </p:sp>
    </p:spTree>
    <p:extLst>
      <p:ext uri="{BB962C8B-B14F-4D97-AF65-F5344CB8AC3E}">
        <p14:creationId xmlns:p14="http://schemas.microsoft.com/office/powerpoint/2010/main" val="378399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4AA6-A35E-2415-4EA5-FFCBD645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7099789C-52B9-4429-9FFE-A6E75B193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9" t="4740" r="36972"/>
          <a:stretch/>
        </p:blipFill>
        <p:spPr>
          <a:xfrm>
            <a:off x="7780637" y="3384297"/>
            <a:ext cx="4411363" cy="3473703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CC71D64-D096-6D5E-871A-EB7EA07E6D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1" t="3219" r="29932" b="2590"/>
          <a:stretch/>
        </p:blipFill>
        <p:spPr>
          <a:xfrm>
            <a:off x="7879492" y="1"/>
            <a:ext cx="4155989" cy="33434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05254D-5590-750B-D1C3-556DAFB1EDA8}"/>
              </a:ext>
            </a:extLst>
          </p:cNvPr>
          <p:cNvSpPr txBox="1"/>
          <p:nvPr/>
        </p:nvSpPr>
        <p:spPr>
          <a:xfrm>
            <a:off x="722376" y="1938528"/>
            <a:ext cx="6089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Definition of Healthcare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Radius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value</a:t>
            </a:r>
          </a:p>
        </p:txBody>
      </p:sp>
    </p:spTree>
    <p:extLst>
      <p:ext uri="{BB962C8B-B14F-4D97-AF65-F5344CB8AC3E}">
        <p14:creationId xmlns:p14="http://schemas.microsoft.com/office/powerpoint/2010/main" val="244804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547096D15FCC4297A62C53F5000FE1" ma:contentTypeVersion="4" ma:contentTypeDescription="Create a new document." ma:contentTypeScope="" ma:versionID="11e3d13a875ced978522282a3f68385c">
  <xsd:schema xmlns:xsd="http://www.w3.org/2001/XMLSchema" xmlns:xs="http://www.w3.org/2001/XMLSchema" xmlns:p="http://schemas.microsoft.com/office/2006/metadata/properties" xmlns:ns3="2625d04e-8e48-440f-b187-30a142b341d1" targetNamespace="http://schemas.microsoft.com/office/2006/metadata/properties" ma:root="true" ma:fieldsID="46b2901a8e2dbdcffbddb208ea214997" ns3:_="">
    <xsd:import namespace="2625d04e-8e48-440f-b187-30a142b341d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25d04e-8e48-440f-b187-30a142b341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7D6360-D0E3-44B3-BEC3-970C32D1F3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B47F22-306D-48CD-A6BE-32B94C3382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25d04e-8e48-440f-b187-30a142b341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BD9FC2-823C-4D6D-A9D4-92AAD0DEC8C9}">
  <ds:schemaRefs>
    <ds:schemaRef ds:uri="2625d04e-8e48-440f-b187-30a142b341d1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</Words>
  <Application>Microsoft Office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Healthcare</vt:lpstr>
      <vt:lpstr>Healthcare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</dc:title>
  <dc:creator>Escobar, Jennasis O.</dc:creator>
  <cp:lastModifiedBy>Escobar, Jennasis O.</cp:lastModifiedBy>
  <cp:revision>1</cp:revision>
  <dcterms:created xsi:type="dcterms:W3CDTF">2023-04-05T01:39:48Z</dcterms:created>
  <dcterms:modified xsi:type="dcterms:W3CDTF">2023-04-05T02:50:28Z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0x01010030547096D15FCC4297A62C53F5000FE1</vt:lpwstr>
  </property>
</Properties>
</file>