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0931-F218-96BD-0558-ECD273D65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272B-2041-1486-8285-4D221AEA8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D8C80-E9F6-F859-BCCA-F9D43E97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F817-9059-411A-9BCB-883D4BB5468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73973-202C-6569-305C-C1F0C549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1418C-CAFE-244D-AF7E-90074ED6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4280-351B-4283-84FE-1C89E3D2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8F94-8FFA-9044-8F68-44B9AD28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3FED9-D625-CD42-4A20-5CD0E2E11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9256B-FEB6-EF4B-FB9B-032D25F2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F817-9059-411A-9BCB-883D4BB5468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0DE8A-444A-DA29-15E1-A10D557E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55A6B-C8CA-1025-B82B-72BE6AEF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4280-351B-4283-84FE-1C89E3D2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CBDD31-78D0-37D3-06C4-7AE65F66B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3366F-0F90-22DD-5E5F-304D9522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0F31D-27DB-F7EB-E0AB-7FDF1315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F817-9059-411A-9BCB-883D4BB5468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5BBB3-4578-C70F-C7F9-4A719B79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0DFC8-9A2D-F416-408A-ECB3C5BE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4280-351B-4283-84FE-1C89E3D2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1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6835-0BAA-805A-3ED0-61F00DC6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4BF7E-FAAC-6508-A8C9-FD04956C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67CAD-C805-F949-0A8E-1EF089EF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F817-9059-411A-9BCB-883D4BB5468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BB6D-2BA6-B4FB-D286-08F046E9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6E6E3-EB3B-BE19-EF64-1BE4A12D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4280-351B-4283-84FE-1C89E3D2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0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3A17-3E67-E64A-5033-F1E86041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AFD9E-A2A2-7432-B285-7787971AD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2BC5-7C13-159C-7B11-627C30CD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F817-9059-411A-9BCB-883D4BB5468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3957B-4556-D129-8138-0C1E3F27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B0B0F-4512-6BEC-6710-45D1C669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4280-351B-4283-84FE-1C89E3D2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7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142A-6566-D5B0-3001-7DA32D1D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D5C5-476E-9FA4-B648-2D2A791CA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27BEF-71F8-1C57-7245-6ECE18216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B3B2B-14EE-F14A-A6D5-3D3DFFFD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F817-9059-411A-9BCB-883D4BB5468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EFE6C-DED2-249C-8F02-4E81DBBD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D4046-90E5-32D0-2D42-BDD80DA6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4280-351B-4283-84FE-1C89E3D2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9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A885-331C-6113-9B56-FE8B7D48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36883-9980-50D9-80AE-73F38183A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AC9FD-4621-25E5-0EF7-459F37B62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F5841-38F6-8454-D939-E8FA40172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818DC-955E-1B2F-D285-93677D969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F87F3-D08B-07C9-8177-7499134C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F817-9059-411A-9BCB-883D4BB5468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CCADD-1283-45D2-4E23-0825BC22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35B7D-93D7-9F6D-F976-B802D05B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4280-351B-4283-84FE-1C89E3D2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0808-8D03-696F-146B-96E86C02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E5B91-A8B1-E3E8-F59D-E7DEB350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F817-9059-411A-9BCB-883D4BB5468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19705-E914-60CC-45CE-100814D7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9FBE8-FF81-D1DB-2A72-EBB8903C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4280-351B-4283-84FE-1C89E3D2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31FC2-C237-9447-F5CB-29E7BB8C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F817-9059-411A-9BCB-883D4BB5468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45452-985E-9796-F61C-1AE3FC7E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54242-0A37-879E-1FF9-B94A5B58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4280-351B-4283-84FE-1C89E3D2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8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A557-3238-DAD7-09CE-A75CE81E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5493-9718-1D8F-C3C4-6A4AB9517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E2330-D0DB-F479-10E8-1B4B49895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DFFFF-79CE-A2A1-5861-43F92714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F817-9059-411A-9BCB-883D4BB5468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BD397-C891-95C4-F638-020AB071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B96EE-2366-5612-2025-C2C00B56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4280-351B-4283-84FE-1C89E3D2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4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ED46-C44D-828A-1FC4-72344952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5920E-AFCE-8055-289F-CAF4CD7CC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F6CFD-D879-067C-F894-F7B3EDFC2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CA474-5A8C-E30E-6E60-1B566229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F817-9059-411A-9BCB-883D4BB5468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7A27-A98F-9071-7E50-67BA511F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78200-29BE-2650-7824-9B3CC54F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4280-351B-4283-84FE-1C89E3D2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7F893-4A8A-0546-9A0C-FE87C980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67410-71BF-E7BE-6959-508842078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8D03A-CA54-1FEB-DF50-34DDE4D0B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5F817-9059-411A-9BCB-883D4BB5468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D0BC-16C1-1512-05AA-79174BAA3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020E3-D463-9ACB-0FD3-F08B819AB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04280-351B-4283-84FE-1C89E3D2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3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CCD99A-C53B-8DE2-E631-58DDC25A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1" y="95881"/>
            <a:ext cx="4597270" cy="3429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7FD17-6CFD-0996-5F71-6AC1C10BC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0" y="3873606"/>
            <a:ext cx="4525337" cy="28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E136-4B40-4EE3-E846-D2DD18B0B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2733"/>
            <a:ext cx="3090333" cy="4204230"/>
          </a:xfrm>
        </p:spPr>
        <p:txBody>
          <a:bodyPr>
            <a:normAutofit fontScale="40000" lnSpcReduction="20000"/>
          </a:bodyPr>
          <a:lstStyle/>
          <a:p>
            <a:r>
              <a:rPr lang="en-US" sz="2900" dirty="0">
                <a:latin typeface="New time"/>
              </a:rPr>
              <a:t>For my part of this group project, I used </a:t>
            </a:r>
            <a:r>
              <a:rPr lang="en-US" sz="2900" dirty="0" err="1">
                <a:latin typeface="New time"/>
              </a:rPr>
              <a:t>Geoapify</a:t>
            </a:r>
            <a:r>
              <a:rPr lang="en-US" sz="2900" dirty="0">
                <a:latin typeface="New time"/>
              </a:rPr>
              <a:t> to see if the presence of University increase home price  in the state of Colorado.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Per the bar chart, Colorado Spring has 31 University vs Breckenridge and Frisco with zero.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Base on my finding, a strong demand for a good University nearby can drive property values higher.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I believe there are limitation to this dataset. In future project, I would expand my supported categories to “</a:t>
            </a:r>
            <a:r>
              <a:rPr lang="en-US" sz="2900" b="0" i="0" dirty="0" err="1">
                <a:effectLst/>
                <a:latin typeface="New time"/>
              </a:rPr>
              <a:t>education.school</a:t>
            </a:r>
            <a:r>
              <a:rPr lang="en-US" sz="2900" b="0" i="0" dirty="0">
                <a:effectLst/>
                <a:latin typeface="New time"/>
              </a:rPr>
              <a:t>” instead of limiting it to “</a:t>
            </a:r>
            <a:r>
              <a:rPr lang="en-US" sz="2900" b="0" i="0" dirty="0" err="1">
                <a:effectLst/>
                <a:latin typeface="New time"/>
              </a:rPr>
              <a:t>education.university</a:t>
            </a:r>
            <a:r>
              <a:rPr lang="en-US" sz="2900" b="0" i="0" dirty="0">
                <a:effectLst/>
                <a:latin typeface="New time"/>
              </a:rPr>
              <a:t>”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Also, it would be helpful to identify the homebuyers age, race/ethnicity, marital status and/or education.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5B9DB-B842-5549-9066-8A6C87C6D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1" y="95881"/>
            <a:ext cx="4597270" cy="3429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4A5C8A-EACB-89E1-F102-53961758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0" y="3873606"/>
            <a:ext cx="4525337" cy="28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2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New time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Nguyen</dc:creator>
  <cp:lastModifiedBy>Toan Nguyen</cp:lastModifiedBy>
  <cp:revision>1</cp:revision>
  <dcterms:created xsi:type="dcterms:W3CDTF">2023-04-05T02:52:06Z</dcterms:created>
  <dcterms:modified xsi:type="dcterms:W3CDTF">2023-04-05T02:52:23Z</dcterms:modified>
</cp:coreProperties>
</file>