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2" r:id="rId5"/>
    <p:sldId id="263" r:id="rId6"/>
    <p:sldId id="264" r:id="rId7"/>
    <p:sldId id="261" r:id="rId8"/>
    <p:sldId id="258" r:id="rId9"/>
    <p:sldId id="257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1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in csv and reduce to only CO date</a:t>
          </a:r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Groupby</a:t>
          </a:r>
          <a:r>
            <a:rPr lang="en-US" dirty="0"/>
            <a:t> City and use mean()</a:t>
          </a:r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only most recent data and rename column</a:t>
          </a:r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729E3261-47E9-4FFD-91F1-5C2012F54FB1}" type="presOf" srcId="{2A16D47A-6ECD-43CD-AE79-917990DBDBEF}" destId="{92286A26-3088-4A71-B70B-716B78BD756A}" srcOrd="0" destOrd="0" presId="urn:microsoft.com/office/officeart/2005/8/layout/default"/>
    <dgm:cxn modelId="{579D9B4A-BD4C-4357-BDE9-FF2F24FDFFA8}" type="presOf" srcId="{5C73681A-06FA-4B31-9E0B-6A50F1D4C411}" destId="{30DC6DA5-0862-45A3-B8FB-C49E359A6ECF}" srcOrd="0" destOrd="0" presId="urn:microsoft.com/office/officeart/2005/8/layout/default"/>
    <dgm:cxn modelId="{7BAEF57B-21E7-407C-BD8C-0AD05FF9195F}" type="presOf" srcId="{6BC9EA22-BE4A-45E5-ACB0-2997F05FBEC7}" destId="{FAE1CAF4-4488-45A6-9D47-54629FD126BD}" srcOrd="0" destOrd="0" presId="urn:microsoft.com/office/officeart/2005/8/layout/default"/>
    <dgm:cxn modelId="{F044FF96-A8DC-42E0-BA02-F36F9C471A03}" type="presOf" srcId="{EE2C4D77-4252-48D6-B8F2-3F836AE1E74C}" destId="{6A101010-A3DB-4440-BF5F-6F5AD77B3D3D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24E92920-EE0E-4D2A-A599-46C1A736427A}" type="presParOf" srcId="{30DC6DA5-0862-45A3-B8FB-C49E359A6ECF}" destId="{FAE1CAF4-4488-45A6-9D47-54629FD126BD}" srcOrd="0" destOrd="0" presId="urn:microsoft.com/office/officeart/2005/8/layout/default"/>
    <dgm:cxn modelId="{452E4BA8-162A-498D-BCA3-34FD999EB4F2}" type="presParOf" srcId="{30DC6DA5-0862-45A3-B8FB-C49E359A6ECF}" destId="{19D171A1-0C1C-4451-8C64-6738BE90F4F3}" srcOrd="1" destOrd="0" presId="urn:microsoft.com/office/officeart/2005/8/layout/default"/>
    <dgm:cxn modelId="{BF56C555-FCF4-428B-8B2D-84FB8E4C0E01}" type="presParOf" srcId="{30DC6DA5-0862-45A3-B8FB-C49E359A6ECF}" destId="{6A101010-A3DB-4440-BF5F-6F5AD77B3D3D}" srcOrd="2" destOrd="0" presId="urn:microsoft.com/office/officeart/2005/8/layout/default"/>
    <dgm:cxn modelId="{23320BAC-FD8C-4F8D-953F-F6A715D0E342}" type="presParOf" srcId="{30DC6DA5-0862-45A3-B8FB-C49E359A6ECF}" destId="{0A955BFA-F5E2-4B35-9395-CEE8EE7B57FB}" srcOrd="3" destOrd="0" presId="urn:microsoft.com/office/officeart/2005/8/layout/default"/>
    <dgm:cxn modelId="{632C661D-8BBC-47C2-8176-771D1CC44A2A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 in csv and reduce to only CO date</a:t>
          </a:r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Groupby</a:t>
          </a:r>
          <a:r>
            <a:rPr lang="en-US" sz="3200" kern="1200" dirty="0"/>
            <a:t> City and use mean()</a:t>
          </a:r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 only most recent data and rename column</a:t>
          </a:r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33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r>
              <a:rPr lang="en-US" dirty="0"/>
              <a:t>- Radius = 10 km</a:t>
            </a:r>
          </a:p>
          <a:p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B953-F5FD-1E6F-CA0B-4A0BF98A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goal of our project was to explore the patterns in the real estate market, mainly home value, regarding different features in the area.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Typical Home Value vs different variables such as proximity to parks, access to healthcare, schools in the area, </a:t>
            </a:r>
            <a:r>
              <a:rPr lang="en-US" b="0" i="0" dirty="0" err="1">
                <a:effectLst/>
                <a:latin typeface="-apple-system"/>
              </a:rPr>
              <a:t>ect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collection &amp; cleanup,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  <a:hlinkClick r:id="rId2"/>
              </a:rPr>
              <a:t>https://www.zillow.com/research/data/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Describe the collection, exploration, and cleanup process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19072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A389BA-2891-7AAF-053F-B831AE9E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6" r="291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0C31499-6B1C-7935-8E7B-69D2838A9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554" y="643467"/>
            <a:ext cx="38568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18E2-3EDD-11CD-035E-587B93A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BAE7-0FE8-AC85-9B9D-9C8BCE66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The approach that your group took to achieve the project goals:</a:t>
            </a:r>
          </a:p>
          <a:p>
            <a:pPr algn="l"/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Discuss any unanticipated insights or problems that arose and how you resolved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1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Calculating R-Values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8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99214-91C3-B987-2D2C-5DD6FCC2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27" y="2672867"/>
            <a:ext cx="3499361" cy="19264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C1EBF-1536-4D8D-B80A-FFBF4739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27" y="557581"/>
            <a:ext cx="3311910" cy="20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00" y="294183"/>
            <a:ext cx="5673876" cy="313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49" y="3341856"/>
            <a:ext cx="6481373" cy="35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575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 &amp; cleanup,</vt:lpstr>
      <vt:lpstr>Data Cleanup</vt:lpstr>
      <vt:lpstr>PowerPoint Presentation</vt:lpstr>
      <vt:lpstr>PowerPoint Presentation</vt:lpstr>
      <vt:lpstr>PowerPoint Presentation</vt:lpstr>
      <vt:lpstr>Calculating R-Values</vt:lpstr>
      <vt:lpstr>Park Data</vt:lpstr>
      <vt:lpstr>PowerPoint Presentation</vt:lpstr>
      <vt:lpstr>Healthcare</vt:lpstr>
      <vt:lpstr>Healthcare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2</cp:revision>
  <dcterms:created xsi:type="dcterms:W3CDTF">2023-04-05T01:44:43Z</dcterms:created>
  <dcterms:modified xsi:type="dcterms:W3CDTF">2023-04-05T18:40:56Z</dcterms:modified>
</cp:coreProperties>
</file>