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2690-346A-D78A-5D50-F74890015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60FB-E372-45F0-399E-F908CD1E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AF24-2AC3-6C67-ABBD-0EB24A60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379B-04D4-EA6C-0C6B-C2F213B9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31E4-7D2D-C416-8B78-4D9B92B2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5932-9CC8-4631-FEC1-A5359E2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6FEB1-0F69-C406-DB10-FBB8285F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25D7-FAF1-0C5F-46E2-0E3B42ED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C443-1AA9-43E2-D0C2-1840DD94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DE33-32F7-A2FA-5390-8E389426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EA251-B336-50CB-76DC-A2EE942F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54B65-449A-CA13-5C24-66B8A083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C591-C694-B12F-09B6-63B20A29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2624-4FF3-1602-B036-D675F1A5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E623-D6FF-F40F-3CE1-CA58F1DF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BC87-DB9E-1F9B-C3E8-0740858D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461F-4DF1-80FC-29B3-C4ABA0CC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27E6-7314-C693-1CA9-73AC6DB8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9B8A-B62E-4E77-3555-D99527BC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411A-848B-8824-82B1-48B9AC49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36DC-4CC1-3262-748C-AE8FACCF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4631-5796-2242-C34A-8A411FCB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20A7-B145-3091-BFD9-0B240D75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0D3D-B282-4895-77AF-D2BF173D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D27B-FF27-1760-C8FB-0C593FFB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8BD-3CEC-06F8-DB8E-7CB71D1F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9D8F-23B9-A11E-9C47-FB3ECFE86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D268-5EB0-B9FB-8F97-E5FD047EC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3679-F7C9-4ECA-339C-25834F1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A939-7A84-C7DB-B7F1-9E1283EE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E204-0FD6-CB18-19AF-DD41A492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8F67-8D7C-ECEC-701F-613A21C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4039-73EA-3A22-6892-ECA4DD4C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4CD6-232D-6531-B12E-81265030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C1FA-574F-E976-39D5-E86A247B9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9081-E8BA-19C7-B31C-5CE9FBCDA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80BAF-E362-C280-69A3-41EEDFDC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46322-03DD-F7BE-7637-BB567BD9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6165D-BC86-60C8-444F-6E40A088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B4F0-29A4-2E11-7EB7-B18B420D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32AC7-02D6-8478-CBDD-DF9A543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9436F-21A6-E72E-DCD1-8D59FE0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FE26B-8C6B-2889-E4EE-8A6AC059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9F615-2574-F3E1-CE11-FD2C49CC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C73F-03C9-3102-4AA5-BF18D992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78AEB-94E8-6366-217D-737656E8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3E0B-0EEA-1879-5EE0-6823DD39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0D4F-8DE6-8B5B-6981-9B82A593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0365-B797-9D3B-7CCC-D9DE8FB5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D4E0C-AADF-4127-E2F3-E74D126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5CA1F-1B3D-7F15-DD03-4016F9C1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FBA3-784B-3E8A-C2D8-1FFDBD18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D12A-9083-61F8-7C0A-791BB100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30068-134A-0C0D-894D-10960C037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85880-5A2C-FA1F-9978-ECA124D6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E4714-F9D2-151B-10F8-A00EA16E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B824A-D65B-ADEC-A91B-B34D548F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AC7CE-2597-4082-9460-014F3AB0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C1F30-7384-47E2-982D-7ACD9B6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91C8-C80C-F017-7321-8825400AA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D9F6-C421-67E5-FEE9-4BD7DAF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3146-5810-4120-9B41-B66C453E686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3D77-6E0C-3A74-F409-07483EAF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B818-B7D4-48BD-C60F-64C3D812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579E-2E33-4E54-9C6B-E51C513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Haynes</dc:creator>
  <cp:lastModifiedBy>Brian Haynes</cp:lastModifiedBy>
  <cp:revision>1</cp:revision>
  <dcterms:created xsi:type="dcterms:W3CDTF">2023-04-05T02:06:51Z</dcterms:created>
  <dcterms:modified xsi:type="dcterms:W3CDTF">2023-04-05T02:45:00Z</dcterms:modified>
</cp:coreProperties>
</file>