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61" r:id="rId9"/>
    <p:sldId id="272" r:id="rId10"/>
    <p:sldId id="258" r:id="rId11"/>
    <p:sldId id="273" r:id="rId12"/>
    <p:sldId id="257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00" y="294183"/>
            <a:ext cx="5673876" cy="313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49" y="3341856"/>
            <a:ext cx="6481373" cy="35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33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r>
              <a:rPr lang="en-US" dirty="0"/>
              <a:t>- Radius = 10 km</a:t>
            </a:r>
          </a:p>
          <a:p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B953-F5FD-1E6F-CA0B-4A0BF98A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goal of our project was to explore the patterns in the real estate market, mainly home value, regarding different features in the area.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Typical Home Value vs different variables such as proximity to parks, access to healthcare, schools in the area, </a:t>
            </a:r>
            <a:r>
              <a:rPr lang="en-US" b="0" i="0" dirty="0" err="1">
                <a:effectLst/>
                <a:latin typeface="-apple-system"/>
              </a:rPr>
              <a:t>ect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collection &amp;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  <a:hlinkClick r:id="rId2"/>
              </a:rPr>
              <a:t>https://www.zillow.com/research/data/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collection &amp;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typical home value for 19 Colorado cities, we used </a:t>
            </a:r>
            <a:r>
              <a:rPr lang="en-US" dirty="0" err="1"/>
              <a:t>Geoapify</a:t>
            </a:r>
            <a:r>
              <a:rPr lang="en-US" dirty="0"/>
              <a:t> to get coordinates for each city</a:t>
            </a:r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dirty="0" err="1"/>
              <a:t>coords</a:t>
            </a:r>
            <a:r>
              <a:rPr lang="en-US" dirty="0"/>
              <a:t> for each city, we explored the different categories on the </a:t>
            </a:r>
            <a:r>
              <a:rPr lang="en-US" dirty="0" err="1"/>
              <a:t>Geoapify</a:t>
            </a:r>
            <a:r>
              <a:rPr lang="en-US" dirty="0"/>
              <a:t> Places API</a:t>
            </a:r>
          </a:p>
          <a:p>
            <a:pPr lvl="1"/>
            <a:r>
              <a:rPr lang="en-US" dirty="0"/>
              <a:t>How many of each feature is within x radius from city</a:t>
            </a:r>
          </a:p>
          <a:p>
            <a:pPr lvl="1"/>
            <a:r>
              <a:rPr lang="en-US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18E2-3EDD-11CD-035E-587B93A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BAE7-0FE8-AC85-9B9D-9C8BCE66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The approach that your group took to achieve the project goals:</a:t>
            </a:r>
          </a:p>
          <a:p>
            <a:pPr algn="l"/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Discuss any unanticipated insights or problems that arose and how you resolved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Typical Home value in Colorado has trended up over the last decade</a:t>
            </a:r>
          </a:p>
          <a:p>
            <a:endParaRPr lang="en-US" sz="1800" dirty="0"/>
          </a:p>
          <a:p>
            <a:r>
              <a:rPr lang="en-US" sz="1800" dirty="0"/>
              <a:t>The rate at which home values are increasing appears to be increasing since 2020</a:t>
            </a:r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668</Words>
  <Application>Microsoft Office PowerPoint</Application>
  <PresentationFormat>Widescreen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 &amp; cleanup</vt:lpstr>
      <vt:lpstr>Data Cleanup</vt:lpstr>
      <vt:lpstr>Data Cleanup</vt:lpstr>
      <vt:lpstr>Data Cleanup</vt:lpstr>
      <vt:lpstr>data collection &amp; cleanup</vt:lpstr>
      <vt:lpstr>PowerPoint Presentation</vt:lpstr>
      <vt:lpstr>Colorado Cities – Typical Home Value Time Series </vt:lpstr>
      <vt:lpstr>Calculating R-Values</vt:lpstr>
      <vt:lpstr>Deeper dive into specific categories</vt:lpstr>
      <vt:lpstr>Park Data</vt:lpstr>
      <vt:lpstr>PowerPoint Presentation</vt:lpstr>
      <vt:lpstr>Healthcare</vt:lpstr>
      <vt:lpstr>Healthcare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5</cp:revision>
  <dcterms:created xsi:type="dcterms:W3CDTF">2023-04-05T01:44:43Z</dcterms:created>
  <dcterms:modified xsi:type="dcterms:W3CDTF">2023-04-06T21:47:45Z</dcterms:modified>
</cp:coreProperties>
</file>