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539980-2DB4-DF4A-BBE7-39575AF1B8D3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218"/>
  </p:normalViewPr>
  <p:slideViewPr>
    <p:cSldViewPr snapToGrid="0">
      <p:cViewPr varScale="1">
        <p:scale>
          <a:sx n="107" d="100"/>
          <a:sy n="107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CC8-9C03-7E43-A3A2-EB5386F7D54C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4EA6F-41C5-8449-8FBC-886BDC0F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r>
              <a:rPr lang="en-US" dirty="0"/>
              <a:t>- Radius = 10 km</a:t>
            </a:r>
          </a:p>
          <a:p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2">
      <a:dk1>
        <a:srgbClr val="000000"/>
      </a:dk1>
      <a:lt1>
        <a:srgbClr val="FFFFFF"/>
      </a:lt1>
      <a:dk2>
        <a:srgbClr val="0A2E36"/>
      </a:dk2>
      <a:lt2>
        <a:srgbClr val="E7E6E6"/>
      </a:lt2>
      <a:accent1>
        <a:srgbClr val="436187"/>
      </a:accent1>
      <a:accent2>
        <a:srgbClr val="A3A300"/>
      </a:accent2>
      <a:accent3>
        <a:srgbClr val="525FAF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{11207A77-D007-A045-AD09-67CDE484CE3F}tf10001120</Template>
  <TotalTime>480</TotalTime>
  <Words>41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Next Cond</vt:lpstr>
      <vt:lpstr>Trade Gothic Next Light</vt:lpstr>
      <vt:lpstr>AfterglowVTI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 vs. Number of Coffee Shops</dc:title>
  <dc:creator>Kelsey Abbey T.</dc:creator>
  <cp:lastModifiedBy>Kelsey Abbey T.</cp:lastModifiedBy>
  <cp:revision>2</cp:revision>
  <dcterms:created xsi:type="dcterms:W3CDTF">2023-04-04T18:25:03Z</dcterms:created>
  <dcterms:modified xsi:type="dcterms:W3CDTF">2023-04-05T02:25:51Z</dcterms:modified>
</cp:coreProperties>
</file>