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76" r:id="rId13"/>
    <p:sldId id="265" r:id="rId14"/>
    <p:sldId id="266" r:id="rId15"/>
    <p:sldId id="277" r:id="rId16"/>
    <p:sldId id="267" r:id="rId17"/>
    <p:sldId id="268" r:id="rId18"/>
    <p:sldId id="278" r:id="rId19"/>
    <p:sldId id="269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/>
            <a:t>Typical Home Value vs different variables such as proximity to parks, access to healthcare, schools in the area, ect.</a:t>
          </a:r>
          <a:endParaRPr lang="en-US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Typical Home Value vs different variables such as proximity to parks, access to healthcare, schools in the area, ect.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5" r="11269"/>
          <a:stretch/>
        </p:blipFill>
        <p:spPr>
          <a:xfrm>
            <a:off x="6539946" y="2385"/>
            <a:ext cx="4840356" cy="33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6" r="17350"/>
          <a:stretch/>
        </p:blipFill>
        <p:spPr>
          <a:xfrm>
            <a:off x="6483626" y="3249528"/>
            <a:ext cx="4936435" cy="3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Mountain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Wanted to see if having more mountains in a city meant more expensive homes in the city.</a:t>
            </a:r>
          </a:p>
          <a:p>
            <a:endParaRPr lang="en-US" sz="1200" dirty="0"/>
          </a:p>
          <a:p>
            <a:r>
              <a:rPr lang="en-US" sz="1200" dirty="0"/>
              <a:t>Figured out how many mountains are in each city and typical home prices in each city. (Bar Graph)</a:t>
            </a:r>
          </a:p>
          <a:p>
            <a:endParaRPr lang="en-US" sz="1200" dirty="0"/>
          </a:p>
          <a:p>
            <a:r>
              <a:rPr lang="en-US" sz="1200" dirty="0"/>
              <a:t>Compared typical home prices to number of mountains in the city . (Scatter Plot)</a:t>
            </a:r>
          </a:p>
          <a:p>
            <a:endParaRPr lang="en-US" sz="1200" dirty="0"/>
          </a:p>
          <a:p>
            <a:r>
              <a:rPr lang="en-US" sz="1200" dirty="0"/>
              <a:t>Had a radius of 10 km because mountains wouldn’t be right in a city, they would be surrounding the city.</a:t>
            </a:r>
          </a:p>
          <a:p>
            <a:endParaRPr lang="en-US" sz="1200" dirty="0"/>
          </a:p>
          <a:p>
            <a:r>
              <a:rPr lang="en-US" sz="1200" dirty="0"/>
              <a:t>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58D920D-5514-F3C0-2D70-06D35085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882" y="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2261C6-A506-1627-0F3A-0455B8CB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011" y="3359426"/>
            <a:ext cx="4400722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Healthcare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value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840709-885D-8701-2D27-7678B7F7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6812689" y="3207350"/>
            <a:ext cx="4537795" cy="3650650"/>
          </a:xfrm>
          <a:prstGeom prst="rect">
            <a:avLst/>
          </a:prstGeom>
        </p:spPr>
      </p:pic>
      <p:pic>
        <p:nvPicPr>
          <p:cNvPr id="6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1F40FD7-B97D-D688-7AFF-CEE8980E7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6947452" y="1"/>
            <a:ext cx="4078000" cy="32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University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New time"/>
              </a:rPr>
              <a:t>For my part of this group project, I used </a:t>
            </a:r>
            <a:r>
              <a:rPr lang="en-US" sz="1800" dirty="0" err="1">
                <a:latin typeface="New time"/>
              </a:rPr>
              <a:t>Geoapify</a:t>
            </a:r>
            <a:r>
              <a:rPr lang="en-US" sz="18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Based on my finding, a strong demand for a good University nearby can drive property values higher.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1800" b="0" i="0" dirty="0" err="1">
                <a:effectLst/>
                <a:latin typeface="New time"/>
              </a:rPr>
              <a:t>education.school</a:t>
            </a:r>
            <a:r>
              <a:rPr lang="en-US" sz="1800" b="0" i="0" dirty="0">
                <a:effectLst/>
                <a:latin typeface="New time"/>
              </a:rPr>
              <a:t>” instead of limiting it to “</a:t>
            </a:r>
            <a:r>
              <a:rPr lang="en-US" sz="1800" b="0" i="0" dirty="0" err="1">
                <a:effectLst/>
                <a:latin typeface="New time"/>
              </a:rPr>
              <a:t>education.university</a:t>
            </a:r>
            <a:r>
              <a:rPr lang="en-US" sz="1800" b="0" i="0" dirty="0">
                <a:effectLst/>
                <a:latin typeface="New time"/>
              </a:rPr>
              <a:t>”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Also, it would be helpful to identify the homebuyers age, race/ethnicity, marital status and/or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754F-F8CE-1FD0-F9F5-C04F4A5A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3885-3A2C-9F15-D235-409A680E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1" y="1982672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2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Coffee Shop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latin typeface="+mj-lt"/>
                <a:cs typeface="Nordique Inline" panose="020F0502020204030204" pitchFamily="34" charset="0"/>
              </a:rPr>
              <a:t>Radius 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= 10 km</a:t>
            </a:r>
          </a:p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Using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plot_linear_regression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, it was found that the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r-value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62B25B-8C3B-153C-E724-5EF83758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002"/>
          <a:stretch/>
        </p:blipFill>
        <p:spPr>
          <a:xfrm>
            <a:off x="6402469" y="-1986"/>
            <a:ext cx="4994275" cy="3587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5DF16-B228-5B34-DDD9-B9FAF751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23" y="3536265"/>
            <a:ext cx="5194834" cy="3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3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</a:t>
            </a:r>
            <a:r>
              <a:rPr lang="en-US" sz="2200" dirty="0" err="1"/>
              <a:t>Geoapify</a:t>
            </a:r>
            <a:r>
              <a:rPr lang="en-US" sz="2200" dirty="0"/>
              <a:t>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</a:t>
            </a:r>
            <a:r>
              <a:rPr lang="en-US" sz="2200" dirty="0" err="1"/>
              <a:t>Geoapify</a:t>
            </a:r>
            <a:r>
              <a:rPr lang="en-US" sz="2200" dirty="0"/>
              <a:t>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930</Words>
  <Application>Microsoft Macintosh PowerPoint</Application>
  <PresentationFormat>Widescreen</PresentationFormat>
  <Paragraphs>95</Paragraphs>
  <Slides>21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Mountain Data</vt:lpstr>
      <vt:lpstr>PowerPoint Presentation</vt:lpstr>
      <vt:lpstr>Healthcare</vt:lpstr>
      <vt:lpstr>Healthcare Data</vt:lpstr>
      <vt:lpstr>Healthcare</vt:lpstr>
      <vt:lpstr>PowerPoint Presentation</vt:lpstr>
      <vt:lpstr>University Data</vt:lpstr>
      <vt:lpstr>PowerPoint Presentation</vt:lpstr>
      <vt:lpstr>Coffee Shop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Kelsey Abbey T.</cp:lastModifiedBy>
  <cp:revision>8</cp:revision>
  <dcterms:created xsi:type="dcterms:W3CDTF">2023-04-05T01:44:43Z</dcterms:created>
  <dcterms:modified xsi:type="dcterms:W3CDTF">2023-04-07T01:24:35Z</dcterms:modified>
</cp:coreProperties>
</file>