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2742C-A8C6-2E4A-8FD6-8889E118BEDD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60E55-3B41-5344-8210-F67460F88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36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C706-EF7C-0844-9793-8929F0469C1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C4F2-C688-244A-BD29-858B9AB8C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C706-EF7C-0844-9793-8929F0469C1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C4F2-C688-244A-BD29-858B9AB8C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3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C706-EF7C-0844-9793-8929F0469C1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C4F2-C688-244A-BD29-858B9AB8C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48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C706-EF7C-0844-9793-8929F0469C1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C4F2-C688-244A-BD29-858B9AB8C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47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C706-EF7C-0844-9793-8929F0469C1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C4F2-C688-244A-BD29-858B9AB8C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49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C706-EF7C-0844-9793-8929F0469C1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C4F2-C688-244A-BD29-858B9AB8C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C706-EF7C-0844-9793-8929F0469C1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C4F2-C688-244A-BD29-858B9AB8C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16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C706-EF7C-0844-9793-8929F0469C1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C4F2-C688-244A-BD29-858B9AB8C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37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C706-EF7C-0844-9793-8929F0469C1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C4F2-C688-244A-BD29-858B9AB8C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C706-EF7C-0844-9793-8929F0469C1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C4F2-C688-244A-BD29-858B9AB8C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8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C706-EF7C-0844-9793-8929F0469C1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C4F2-C688-244A-BD29-858B9AB8C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1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C706-EF7C-0844-9793-8929F0469C1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C4F2-C688-244A-BD29-858B9AB8C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5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C706-EF7C-0844-9793-8929F0469C1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C4F2-C688-244A-BD29-858B9AB8C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7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C706-EF7C-0844-9793-8929F0469C1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C4F2-C688-244A-BD29-858B9AB8C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7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C706-EF7C-0844-9793-8929F0469C1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C4F2-C688-244A-BD29-858B9AB8C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2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C706-EF7C-0844-9793-8929F0469C1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C4F2-C688-244A-BD29-858B9AB8C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3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78BC706-EF7C-0844-9793-8929F0469C1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4D7C4F2-C688-244A-BD29-858B9AB8C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4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78BC706-EF7C-0844-9793-8929F0469C1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4D7C4F2-C688-244A-BD29-858B9AB8C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01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02BE79DF-94CF-B32D-45DB-4FE20AC2A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778" y="3141222"/>
            <a:ext cx="9065178" cy="3602477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88C25209-C663-269F-2645-D4064FF724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39"/>
          <a:stretch/>
        </p:blipFill>
        <p:spPr>
          <a:xfrm>
            <a:off x="3107777" y="106639"/>
            <a:ext cx="9065179" cy="29482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07F12A-B60A-B454-B357-D2A205B7DAA6}"/>
              </a:ext>
            </a:extLst>
          </p:cNvPr>
          <p:cNvSpPr txBox="1"/>
          <p:nvPr/>
        </p:nvSpPr>
        <p:spPr>
          <a:xfrm>
            <a:off x="161918" y="1580786"/>
            <a:ext cx="28363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Comparison between data science salaries for all job positions per 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all countries have a ton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bottom bubble chart shows average salary per country, adding in the number of data science jobs with reported salaries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D02D4A-FAA7-3AE9-5AEA-F0E4094F7B60}"/>
              </a:ext>
            </a:extLst>
          </p:cNvPr>
          <p:cNvSpPr txBox="1"/>
          <p:nvPr/>
        </p:nvSpPr>
        <p:spPr>
          <a:xfrm>
            <a:off x="161919" y="142200"/>
            <a:ext cx="2836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Avenir Black" panose="02000503020000020003" pitchFamily="2" charset="0"/>
              </a:rPr>
              <a:t>Average Salary per Country</a:t>
            </a:r>
          </a:p>
        </p:txBody>
      </p:sp>
    </p:spTree>
    <p:extLst>
      <p:ext uri="{BB962C8B-B14F-4D97-AF65-F5344CB8AC3E}">
        <p14:creationId xmlns:p14="http://schemas.microsoft.com/office/powerpoint/2010/main" val="2034887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{A9E1BB10-94D1-8F47-886E-562D1404B5D6}tf10001063</Template>
  <TotalTime>26</TotalTime>
  <Words>44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Black</vt:lpstr>
      <vt:lpstr>Calibri</vt:lpstr>
      <vt:lpstr>Century Gothic</vt:lpstr>
      <vt:lpstr>Mesh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Kelsey Abbey T.</dc:creator>
  <cp:lastModifiedBy>Kelsey Abbey T.</cp:lastModifiedBy>
  <cp:revision>1</cp:revision>
  <dcterms:created xsi:type="dcterms:W3CDTF">2023-06-13T01:00:46Z</dcterms:created>
  <dcterms:modified xsi:type="dcterms:W3CDTF">2023-06-13T01:27:32Z</dcterms:modified>
</cp:coreProperties>
</file>