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6182-1B44-D195-488B-99F83422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01065-90C3-9497-B1B0-0712A560C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1396-462A-B7FE-1F1E-638B7D64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6659-A2DF-1592-291D-558E8B9F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AAB6-FB89-7117-552D-94CCC675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C066-48C1-491A-CA8C-C1B78A4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E148E-D96A-D90B-2F12-F336F371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623F-3B76-06A3-22A2-5870404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0E55-1978-1284-90A2-61F22033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9BCC-1373-4035-EB9A-FE5B6A4C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3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25BD6-43B8-4CCB-35D1-CFEB945B0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D21A8-E363-CB3A-AE47-55F49005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3EF0-E8F0-B174-C162-AB97158E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1D87-C645-9B15-4C35-024826D1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E1F6-BE67-B28D-B4FC-159348E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6E61-2BB4-0557-6378-082E78CE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6ECD-1CFF-DE1B-CE29-38211EF4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7EF0-F113-4D06-51D6-89488014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E511-1769-A804-F148-42AD42AD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5D85-9A70-18AA-363A-C01B4054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59B5-D933-19CF-0ED0-E5050F3D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A24E-D7CA-72E0-2198-6B914A7F8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0267-F5C3-2507-33EB-E5FA0BBA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DAC1-315E-7343-182A-D2321D46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413D-629F-0D38-E771-D680C7F9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8C13-5B02-1D5D-1E9C-47F4258A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149E-9EAF-7AAA-2C68-D94428DE2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BD7D9-1F28-415C-4D4E-E168FC19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91B-C74E-C337-8996-36F3EEA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5F3B-F505-E619-1D47-4C38CB9D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FD10-006B-214F-B10B-0B2AFAAC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352-0538-D52C-8223-94C38625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6225-4501-D676-D98B-9EE912EF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D711-3ADB-8E23-4224-5B70D197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E1AF-BFC2-F5CF-6AB2-6B4B7A2AC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29BBF-1898-5E84-92D0-13129C6D6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EEBFD-EFC6-D63C-DFB3-AAD0E61A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56227-35E9-A4B1-1F14-DBE953CB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5936-FB8D-1F01-A279-CDE0CF4E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499A-65F2-42DC-B6DB-DB736586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6F638-28EE-FA9F-0A19-B9EDFDFA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DC38C-0925-7827-7C2D-5CD9273C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2568D-1075-CBB7-21B1-8621C2CD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1AD9C-315F-BA77-E6CE-3C3BCF7E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FAC27-6D07-1E84-8D45-70AA3238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DD2A-BFC9-9909-A689-5AAFD9CD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1556-9F90-9A25-0511-219F4E6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DC43-792E-7929-D493-15818928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42F94-39D3-2F58-E83C-C5E037F98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46FE-39C6-22E7-271A-5FC1B2B4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0449-B99D-51DB-02D7-CDB133A7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ECDB4-3900-5EC3-2ADD-6E495D84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7F54-3ED1-31D1-8B14-02BDB5DD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45C8E-B723-B6D3-8450-BC48EEFAD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9EA34-031A-A825-0979-C53E405A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1422-2B9F-AC71-678C-E8DEBB50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51E50-1301-7504-6499-4AFF5D1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4A732-5CA2-1BBB-A608-48BE9A43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6FADC-4BEF-8EBC-5A3D-D76C52BA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5A690-0CF3-FB5D-0C40-9E948FF6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281B-AEAF-FD71-0D5C-6C0809A6A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7C7E-91B5-4A22-A523-9836948FE22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0E1F-33B1-B8D4-232B-82FB34747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B80-BD28-464A-0FAB-0C5CFE050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3F9E-CB3B-4E2D-B4FD-40B5CEEB8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0967F61-18CA-A7D5-0A28-002AC56F5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286EC-5E5F-0AA3-3A84-E671F1498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Data Science Salary Dashboard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4DA4-AEFA-DEDB-7C6F-CFBD3D07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8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DE54A-1D6F-BC72-B2F3-8AA9A184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US" sz="5200"/>
              <a:t>Time Series Analysis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FB744-1495-788F-5F38-76E5125A4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40"/>
          <a:stretch/>
        </p:blipFill>
        <p:spPr>
          <a:xfrm>
            <a:off x="7154237" y="0"/>
            <a:ext cx="4507992" cy="224028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33B3-30EF-C2C0-BC71-5AA5A556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1900" dirty="0"/>
              <a:t>A time series analysis allows us to explore the data over time</a:t>
            </a:r>
          </a:p>
          <a:p>
            <a:endParaRPr lang="en-US" sz="1900" dirty="0"/>
          </a:p>
          <a:p>
            <a:r>
              <a:rPr lang="en-US" sz="1900" dirty="0"/>
              <a:t>Salaries have varied widely by country since 2020</a:t>
            </a:r>
          </a:p>
          <a:p>
            <a:endParaRPr lang="en-US" sz="1900" dirty="0"/>
          </a:p>
          <a:p>
            <a:r>
              <a:rPr lang="en-US" sz="1900" dirty="0"/>
              <a:t>Overall trend</a:t>
            </a:r>
          </a:p>
          <a:p>
            <a:pPr lvl="1"/>
            <a:r>
              <a:rPr lang="en-US" sz="1900" dirty="0"/>
              <a:t>More Money</a:t>
            </a:r>
          </a:p>
          <a:p>
            <a:pPr lvl="1"/>
            <a:r>
              <a:rPr lang="en-US" sz="1900" dirty="0"/>
              <a:t>More commuting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9AF93-B374-8DBE-2054-5D11D6ACA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2" r="4003" b="-1"/>
          <a:stretch/>
        </p:blipFill>
        <p:spPr>
          <a:xfrm>
            <a:off x="7154237" y="2377440"/>
            <a:ext cx="4507992" cy="224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82EB6-DBF4-B530-989E-AA3840C9F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2" r="14169"/>
          <a:stretch/>
        </p:blipFill>
        <p:spPr>
          <a:xfrm>
            <a:off x="7154237" y="458343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94BB-FD43-AD08-3FFB-E928B495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8939-109F-084D-C3CC-CD7FC471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set is limited:</a:t>
            </a:r>
          </a:p>
          <a:p>
            <a:pPr lvl="1"/>
            <a:r>
              <a:rPr lang="en-US" dirty="0"/>
              <a:t>Mostly US data</a:t>
            </a:r>
          </a:p>
          <a:p>
            <a:pPr lvl="1"/>
            <a:r>
              <a:rPr lang="en-US" dirty="0"/>
              <a:t>Only for the past 3.5 years</a:t>
            </a:r>
          </a:p>
          <a:p>
            <a:r>
              <a:rPr lang="en-US" dirty="0"/>
              <a:t>Break the data down further to explore  how different experience levels get paid and if they are working more remote or less remote</a:t>
            </a:r>
          </a:p>
          <a:p>
            <a:r>
              <a:rPr lang="en-US" dirty="0">
                <a:solidFill>
                  <a:srgbClr val="C00000"/>
                </a:solidFill>
              </a:rPr>
              <a:t>ADD SOMETHING ELSE HERE*** (OR NOT)</a:t>
            </a:r>
          </a:p>
        </p:txBody>
      </p:sp>
    </p:spTree>
    <p:extLst>
      <p:ext uri="{BB962C8B-B14F-4D97-AF65-F5344CB8AC3E}">
        <p14:creationId xmlns:p14="http://schemas.microsoft.com/office/powerpoint/2010/main" val="41493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Science Salary Dashboard</vt:lpstr>
      <vt:lpstr>Time Series Analysis</vt:lpstr>
      <vt:lpstr>NEXT STEPS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Dashboard</dc:title>
  <dc:creator>Stan Johnson</dc:creator>
  <cp:lastModifiedBy>Stan Johnson</cp:lastModifiedBy>
  <cp:revision>1</cp:revision>
  <dcterms:created xsi:type="dcterms:W3CDTF">2023-06-13T00:55:50Z</dcterms:created>
  <dcterms:modified xsi:type="dcterms:W3CDTF">2023-06-13T01:18:46Z</dcterms:modified>
</cp:coreProperties>
</file>