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7" r:id="rId4"/>
    <p:sldId id="265" r:id="rId5"/>
    <p:sldId id="266" r:id="rId6"/>
    <p:sldId id="270" r:id="rId7"/>
    <p:sldId id="271" r:id="rId8"/>
    <p:sldId id="26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F7AB2D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3ADC9-F4CC-408E-8600-FBAF2BAFF68A}" v="151" dt="2022-09-09T00:57:5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206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48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</a:t>
            </a:r>
            <a:r>
              <a:rPr lang="zh-CN" altLang="en-US" sz="48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仓</a:t>
            </a:r>
            <a:r>
              <a:rPr lang="en-US" altLang="zh-CN" sz="48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zh-CN" altLang="en-US" sz="48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B55CB28-2602-7F96-5ABC-1280B2FFF49B}"/>
              </a:ext>
            </a:extLst>
          </p:cNvPr>
          <p:cNvSpPr/>
          <p:nvPr/>
        </p:nvSpPr>
        <p:spPr>
          <a:xfrm>
            <a:off x="5088980" y="3719213"/>
            <a:ext cx="14157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付晓峰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2">
            <a:extLst>
              <a:ext uri="{FF2B5EF4-FFF2-40B4-BE49-F238E27FC236}">
                <a16:creationId xmlns:a16="http://schemas.microsoft.com/office/drawing/2014/main" xmlns="" id="{7FBE58CB-388D-BBC2-AFCD-92C00B649A45}"/>
              </a:ext>
            </a:extLst>
          </p:cNvPr>
          <p:cNvSpPr/>
          <p:nvPr/>
        </p:nvSpPr>
        <p:spPr>
          <a:xfrm>
            <a:off x="71089" y="482678"/>
            <a:ext cx="474561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特色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1: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架构设计灵活、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完善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20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" y="964715"/>
            <a:ext cx="8806693" cy="39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793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20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xmlns="" id="{7FBE58CB-388D-BBC2-AFCD-92C00B649A45}"/>
              </a:ext>
            </a:extLst>
          </p:cNvPr>
          <p:cNvSpPr/>
          <p:nvPr/>
        </p:nvSpPr>
        <p:spPr>
          <a:xfrm>
            <a:off x="71089" y="482678"/>
            <a:ext cx="3996074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特色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细致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2" y="1018549"/>
            <a:ext cx="2637472" cy="393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8" y="1018549"/>
            <a:ext cx="5868365" cy="22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34" y="3402840"/>
            <a:ext cx="6036198" cy="14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20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xmlns="" id="{7FBE58CB-388D-BBC2-AFCD-92C00B649A45}"/>
              </a:ext>
            </a:extLst>
          </p:cNvPr>
          <p:cNvSpPr/>
          <p:nvPr/>
        </p:nvSpPr>
        <p:spPr>
          <a:xfrm>
            <a:off x="0" y="437324"/>
            <a:ext cx="3996074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特色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技术栈广</a:t>
            </a:r>
            <a:endParaRPr lang="zh-CN" altLang="en-US" sz="2400" dirty="0"/>
          </a:p>
        </p:txBody>
      </p:sp>
      <p:sp>
        <p:nvSpPr>
          <p:cNvPr id="8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65809" y="1602152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Zookeeper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65547" y="1977271"/>
            <a:ext cx="237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Kafka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60022" y="3760787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Hbase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408961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Redis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3063344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Flink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3426177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FlinkCDC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5" y="2645968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StreamPark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1203284"/>
            <a:ext cx="242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Hadoop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5" y="1208098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GitLab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5" y="1607343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DA007"/>
                </a:solidFill>
              </a:rPr>
              <a:t>Doris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5" y="195704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Spring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1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5" y="2307319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Sugar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48448" y="2694012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Maxwell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48461" y="2346603"/>
            <a:ext cx="237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DA007"/>
                </a:solidFill>
              </a:rPr>
              <a:t>Flume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20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xmlns="" id="{7FBE58CB-388D-BBC2-AFCD-92C00B649A45}"/>
              </a:ext>
            </a:extLst>
          </p:cNvPr>
          <p:cNvSpPr/>
          <p:nvPr/>
        </p:nvSpPr>
        <p:spPr>
          <a:xfrm>
            <a:off x="71089" y="482678"/>
            <a:ext cx="3996074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特色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版本新</a:t>
            </a:r>
            <a:endParaRPr lang="zh-CN" altLang="en-US" sz="2400" dirty="0"/>
          </a:p>
        </p:txBody>
      </p:sp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65809" y="1602152"/>
            <a:ext cx="285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Zookeeper 	-3.7.1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65546" y="1977271"/>
            <a:ext cx="287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F0000"/>
                </a:solidFill>
              </a:rPr>
              <a:t>Kafka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	-3.6.1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60022" y="3760787"/>
            <a:ext cx="281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Hbase</a:t>
            </a:r>
            <a:r>
              <a:rPr lang="en-US" altLang="zh-CN" sz="1800" b="1" dirty="0" smtClean="0">
                <a:solidFill>
                  <a:srgbClr val="FDA007"/>
                </a:solidFill>
              </a:rPr>
              <a:t>	-2.4.11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4089610"/>
            <a:ext cx="280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Redis</a:t>
            </a:r>
            <a:r>
              <a:rPr lang="en-US" altLang="zh-CN" sz="1800" b="1" dirty="0" smtClean="0">
                <a:solidFill>
                  <a:srgbClr val="FDA007"/>
                </a:solidFill>
              </a:rPr>
              <a:t>	-6.0.8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1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3063344"/>
            <a:ext cx="280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Flink</a:t>
            </a:r>
            <a:r>
              <a:rPr lang="en-US" altLang="zh-CN" sz="1800" b="1" dirty="0" smtClean="0">
                <a:solidFill>
                  <a:srgbClr val="FDA007"/>
                </a:solidFill>
              </a:rPr>
              <a:t> 	-1.17.1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6" y="3426177"/>
            <a:ext cx="280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</a:rPr>
              <a:t>FlinkCDC</a:t>
            </a:r>
            <a:r>
              <a:rPr lang="en-US" altLang="zh-CN" b="1" dirty="0" smtClean="0">
                <a:solidFill>
                  <a:srgbClr val="FF0000"/>
                </a:solidFill>
              </a:rPr>
              <a:t>	-2.4.2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4" y="1989998"/>
            <a:ext cx="277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</a:rPr>
              <a:t>StreamPark</a:t>
            </a:r>
            <a:r>
              <a:rPr lang="en-US" altLang="zh-CN" b="1" dirty="0" smtClean="0">
                <a:solidFill>
                  <a:srgbClr val="FF0000"/>
                </a:solidFill>
              </a:rPr>
              <a:t>	-2.1.4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24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71595" y="1203284"/>
            <a:ext cx="2893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Hadoop</a:t>
            </a:r>
            <a:r>
              <a:rPr lang="en-US" altLang="zh-CN" b="1" dirty="0" smtClean="0">
                <a:solidFill>
                  <a:srgbClr val="FDA007"/>
                </a:solidFill>
              </a:rPr>
              <a:t>  	-3.3.4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26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57705" y="1607343"/>
            <a:ext cx="271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Doris	-2.1.0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29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48448" y="2694012"/>
            <a:ext cx="282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FDA007"/>
                </a:solidFill>
              </a:rPr>
              <a:t>Maxwell 	-1.29.2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30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648461" y="2346603"/>
            <a:ext cx="2766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DA007"/>
                </a:solidFill>
              </a:rPr>
              <a:t>Flume 	-1.10.1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20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xmlns="" id="{7FBE58CB-388D-BBC2-AFCD-92C00B649A45}"/>
              </a:ext>
            </a:extLst>
          </p:cNvPr>
          <p:cNvSpPr/>
          <p:nvPr/>
        </p:nvSpPr>
        <p:spPr>
          <a:xfrm>
            <a:off x="71089" y="482678"/>
            <a:ext cx="3996074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升级了哪些地方</a:t>
            </a:r>
            <a:endParaRPr lang="zh-CN" altLang="en-US" sz="2400" dirty="0"/>
          </a:p>
        </p:txBody>
      </p:sp>
      <p:sp>
        <p:nvSpPr>
          <p:cNvPr id="14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394201" y="1174544"/>
            <a:ext cx="242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DA007"/>
                </a:solidFill>
              </a:rPr>
              <a:t>项目架构设计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06" y="526647"/>
            <a:ext cx="3600450" cy="440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01922" y="1784665"/>
            <a:ext cx="278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GitLab</a:t>
            </a:r>
            <a:r>
              <a:rPr lang="zh-CN" altLang="en-US" sz="1800" b="1" dirty="0" smtClean="0">
                <a:solidFill>
                  <a:srgbClr val="FDA007"/>
                </a:solidFill>
              </a:rPr>
              <a:t>管理项目代码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25069" y="3171268"/>
            <a:ext cx="2867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Streampark</a:t>
            </a:r>
            <a:r>
              <a:rPr lang="zh-CN" altLang="en-US" sz="1800" b="1" dirty="0" smtClean="0">
                <a:solidFill>
                  <a:srgbClr val="FDA007"/>
                </a:solidFill>
              </a:rPr>
              <a:t>部署项目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01922" y="2484916"/>
            <a:ext cx="278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FDA007"/>
                </a:solidFill>
              </a:rPr>
              <a:t>GitFlow</a:t>
            </a:r>
            <a:r>
              <a:rPr lang="zh-CN" altLang="en-US" sz="1800" b="1" dirty="0" smtClean="0">
                <a:solidFill>
                  <a:srgbClr val="FDA007"/>
                </a:solidFill>
              </a:rPr>
              <a:t>方式开发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4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</a:t>
            </a:r>
            <a:r>
              <a:rPr lang="zh-CN" altLang="en-US" sz="2000" b="1" dirty="0" smtClean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</a:t>
            </a:r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xmlns="" id="{7FBE58CB-388D-BBC2-AFCD-92C00B649A45}"/>
              </a:ext>
            </a:extLst>
          </p:cNvPr>
          <p:cNvSpPr/>
          <p:nvPr/>
        </p:nvSpPr>
        <p:spPr>
          <a:xfrm>
            <a:off x="71089" y="482678"/>
            <a:ext cx="3996074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需要具备哪些前置知识</a:t>
            </a:r>
            <a:endParaRPr lang="zh-CN" altLang="en-US" sz="2400" dirty="0"/>
          </a:p>
        </p:txBody>
      </p:sp>
      <p:sp>
        <p:nvSpPr>
          <p:cNvPr id="7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6358" y="1046004"/>
            <a:ext cx="242623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Hadoop</a:t>
            </a:r>
            <a:r>
              <a:rPr lang="zh-CN" altLang="en-US" b="1" dirty="0" smtClean="0">
                <a:solidFill>
                  <a:srgbClr val="FDA007"/>
                </a:solidFill>
              </a:rPr>
              <a:t>基础</a:t>
            </a:r>
            <a:endParaRPr lang="en-US" altLang="zh-CN" b="1" dirty="0" smtClean="0">
              <a:solidFill>
                <a:srgbClr val="FDA007"/>
              </a:solidFill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6358" y="1572652"/>
            <a:ext cx="242623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Flink</a:t>
            </a:r>
            <a:r>
              <a:rPr lang="zh-CN" altLang="en-US" b="1" dirty="0" smtClean="0">
                <a:solidFill>
                  <a:srgbClr val="FDA007"/>
                </a:solidFill>
              </a:rPr>
              <a:t>基础</a:t>
            </a:r>
            <a:endParaRPr lang="en-US" altLang="zh-CN" b="1" dirty="0" smtClean="0">
              <a:solidFill>
                <a:srgbClr val="FDA007"/>
              </a:solidFill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6358" y="2139811"/>
            <a:ext cx="242623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DA007"/>
                </a:solidFill>
              </a:rPr>
              <a:t>Redis</a:t>
            </a:r>
            <a:r>
              <a:rPr lang="zh-CN" altLang="en-US" b="1" dirty="0" smtClean="0">
                <a:solidFill>
                  <a:srgbClr val="FDA007"/>
                </a:solidFill>
              </a:rPr>
              <a:t>的使用</a:t>
            </a:r>
            <a:endParaRPr lang="en-US" altLang="zh-CN" b="1" dirty="0" smtClean="0">
              <a:solidFill>
                <a:srgbClr val="FDA007"/>
              </a:solidFill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6358" y="2712758"/>
            <a:ext cx="242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DA007"/>
                </a:solidFill>
              </a:rPr>
              <a:t>Zookeeper</a:t>
            </a:r>
            <a:r>
              <a:rPr lang="zh-CN" altLang="en-US" b="1" dirty="0">
                <a:solidFill>
                  <a:srgbClr val="FDA007"/>
                </a:solidFill>
              </a:rPr>
              <a:t>的使用</a:t>
            </a:r>
            <a:endParaRPr lang="en-US" altLang="zh-CN" b="1" dirty="0">
              <a:solidFill>
                <a:srgbClr val="FDA007"/>
              </a:solidFill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6358" y="3297280"/>
            <a:ext cx="242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DA007"/>
                </a:solidFill>
              </a:rPr>
              <a:t>Kafka</a:t>
            </a:r>
            <a:r>
              <a:rPr lang="zh-CN" altLang="en-US" b="1" dirty="0">
                <a:solidFill>
                  <a:srgbClr val="FDA007"/>
                </a:solidFill>
              </a:rPr>
              <a:t>的使用</a:t>
            </a:r>
            <a:endParaRPr lang="en-US" altLang="zh-CN" b="1" dirty="0">
              <a:solidFill>
                <a:srgbClr val="FDA007"/>
              </a:solidFill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86358" y="3951250"/>
            <a:ext cx="242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DA007"/>
                </a:solidFill>
              </a:rPr>
              <a:t>Hbase</a:t>
            </a:r>
            <a:r>
              <a:rPr lang="zh-CN" altLang="en-US" b="1" dirty="0">
                <a:solidFill>
                  <a:srgbClr val="FDA007"/>
                </a:solidFill>
              </a:rPr>
              <a:t>的使用</a:t>
            </a:r>
            <a:endParaRPr lang="en-US" altLang="zh-CN" b="1" dirty="0">
              <a:solidFill>
                <a:srgbClr val="FDA007"/>
              </a:solidFill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=""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474788" y="4541560"/>
            <a:ext cx="242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了解离线数仓</a:t>
            </a:r>
            <a:endParaRPr lang="en-US" altLang="zh-CN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7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3396" y="1789636"/>
            <a:ext cx="57470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最后</a:t>
            </a:r>
            <a:endParaRPr lang="en-US" altLang="zh-CN" sz="5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祝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大</a:t>
            </a:r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家学有所获！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全屏显示(16:9)</PresentationFormat>
  <Paragraphs>53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12</cp:revision>
  <dcterms:created xsi:type="dcterms:W3CDTF">2018-03-01T02:03:00Z</dcterms:created>
  <dcterms:modified xsi:type="dcterms:W3CDTF">2024-06-16T06:39:00Z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