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5" r:id="rId6"/>
    <p:sldId id="260" r:id="rId7"/>
    <p:sldId id="261" r:id="rId8"/>
    <p:sldId id="262" r:id="rId9"/>
    <p:sldId id="266" r:id="rId10"/>
    <p:sldId id="263" r:id="rId11"/>
    <p:sldId id="264" r:id="rId12"/>
    <p:sldId id="267" r:id="rId13"/>
    <p:sldId id="268" r:id="rId14"/>
    <p:sldId id="272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50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443E65-39F8-4CB8-BAA1-C1585598FB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64ACDC-883D-4C8F-8ECD-E0E11CDB0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CE5D24-CF4C-4743-B27A-564547D0D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DE76-D8EB-4B4B-B9E1-5AAE77FFE804}" type="datetimeFigureOut">
              <a:rPr lang="zh-TW" altLang="en-US" smtClean="0"/>
              <a:t>2023/9/11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987839-95AD-4E4A-9DE8-1655F0ED3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B90EC0-179D-4374-A429-8BF939C21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2B53-E1E0-4583-B8EF-524D073CC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221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099AC5-D503-439B-9A3D-C95E86A4D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0ABF93F-E257-4560-8613-93D98901A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A74FCC-E2E2-4503-8750-73E78B757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DE76-D8EB-4B4B-B9E1-5AAE77FFE804}" type="datetimeFigureOut">
              <a:rPr lang="zh-TW" altLang="en-US" smtClean="0"/>
              <a:t>2023/9/11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93782D-6A3E-4DE2-A2BC-DCF949305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A0BC88-3200-4788-BDA3-EA397509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2B53-E1E0-4583-B8EF-524D073CC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162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2A87BA0-9420-47FF-8F1B-D8E4ADE12B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B627CE2-EEEC-462C-B668-6CD013A7E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9545F1-4ADB-4A34-AA9F-FC918335A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DE76-D8EB-4B4B-B9E1-5AAE77FFE804}" type="datetimeFigureOut">
              <a:rPr lang="zh-TW" altLang="en-US" smtClean="0"/>
              <a:t>2023/9/11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B6815D-37EE-4493-B92F-7A8AF0FB8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E49B44-2A06-412D-B431-07C4D886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2B53-E1E0-4583-B8EF-524D073CC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14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C7AF40-013A-43DC-929E-14C8C6308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F5C3E9-1761-4519-BC58-8AD792B4E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E61AF7-B733-4D77-B4C3-3765D8A4D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DE76-D8EB-4B4B-B9E1-5AAE77FFE804}" type="datetimeFigureOut">
              <a:rPr lang="zh-TW" altLang="en-US" smtClean="0"/>
              <a:t>2023/9/11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FF61EF-1C3B-420D-85A7-BFEFF0815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044F10-F14C-47DE-B9C9-EAEC0C3A3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2B53-E1E0-4583-B8EF-524D073CC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0855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9364CB-6642-4E4A-AFD9-A92A98290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09D6AC9-F14C-40C4-9A25-2EE7A68BD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82EDBE0-3C80-4842-8E61-5574AC758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DE76-D8EB-4B4B-B9E1-5AAE77FFE804}" type="datetimeFigureOut">
              <a:rPr lang="zh-TW" altLang="en-US" smtClean="0"/>
              <a:t>2023/9/11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40B02E-96E6-491A-B01B-BA9B8F1E2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5AC72D-1900-4DB5-B9C5-0DE91E10A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2B53-E1E0-4583-B8EF-524D073CC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5400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271AAF-3A4E-4A86-9BE4-0655E2C37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570179-5586-4ABA-B5D9-A5DB117D67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CE0B9EF-A18E-43BB-9E8D-F6CA76057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0EF9E85-3723-450F-A131-2E8CF8994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DE76-D8EB-4B4B-B9E1-5AAE77FFE804}" type="datetimeFigureOut">
              <a:rPr lang="zh-TW" altLang="en-US" smtClean="0"/>
              <a:t>2023/9/11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76A0D6D-DFBF-412B-9C17-0E9B6DE83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2AE1DF5-7614-4F20-8535-DD2A99630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2B53-E1E0-4583-B8EF-524D073CC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23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70E7FE-3044-47F8-98EA-D0C9DFCD3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F4A9E78-AB13-4506-A539-E29A4D50E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8931B7C-E917-4388-905C-76B4DB8DA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21CACDE-7B4E-4A44-B81D-F7138B3F5C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33BB029-4878-4849-AA31-AE5F39071A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FDAE528-370C-45BF-9AA1-6C4714E4B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DE76-D8EB-4B4B-B9E1-5AAE77FFE804}" type="datetimeFigureOut">
              <a:rPr lang="zh-TW" altLang="en-US" smtClean="0"/>
              <a:t>2023/9/11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E45847D-DF6F-4B29-97E6-EDE250AB7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812DA7A-2D45-4140-ADE0-BAA631C12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2B53-E1E0-4583-B8EF-524D073CC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2990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62D285-636B-47E2-B7ED-F2F6CA003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B59F744-71BD-4706-ACC2-B80566125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DE76-D8EB-4B4B-B9E1-5AAE77FFE804}" type="datetimeFigureOut">
              <a:rPr lang="zh-TW" altLang="en-US" smtClean="0"/>
              <a:t>2023/9/11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A315BC0-9989-4C3B-8065-B11997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077E930-1958-4C84-9C2F-722BADF08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2B53-E1E0-4583-B8EF-524D073CC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6041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9445162-9996-4058-8A2C-221EC4F09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DE76-D8EB-4B4B-B9E1-5AAE77FFE804}" type="datetimeFigureOut">
              <a:rPr lang="zh-TW" altLang="en-US" smtClean="0"/>
              <a:t>2023/9/11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669B2DC-C7B2-4670-B2C2-1B409C5F7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F635CE1-4877-42ED-A270-3121F0A49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2B53-E1E0-4583-B8EF-524D073CC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9317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D359B8-D874-4E4E-92D9-88631883A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53142F-6F2E-402D-BB76-4A8795338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F87B3EA-258F-4133-A402-58E43A96C1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D9B9FF5-9B04-402F-9762-FD2C26D5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DE76-D8EB-4B4B-B9E1-5AAE77FFE804}" type="datetimeFigureOut">
              <a:rPr lang="zh-TW" altLang="en-US" smtClean="0"/>
              <a:t>2023/9/11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999E7BE-4CD3-41B4-AE83-19C131C6F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D7DFD5C-8840-4A14-88C1-4405C6414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2B53-E1E0-4583-B8EF-524D073CC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6161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67CC73-54D0-490C-9137-6CE02D256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84076FE-878C-4C21-8720-CFBF05740E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1650E07-EC31-40A0-9C00-8B8189D2D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04450AB-5A12-4ECF-BDD9-7E0895766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DE76-D8EB-4B4B-B9E1-5AAE77FFE804}" type="datetimeFigureOut">
              <a:rPr lang="zh-TW" altLang="en-US" smtClean="0"/>
              <a:t>2023/9/11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E8F6B9A-0C82-4775-84B2-75ADBC024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4C5AD49-1960-4253-90D6-3B5EA898A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2B53-E1E0-4583-B8EF-524D073CC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1686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0796789-F94E-45DF-808D-AFD12D565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EB2BAC5-99F0-44EB-8F2E-20D7B28FB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6453838-5E0A-40B1-9491-1C3D4B391E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FDE76-D8EB-4B4B-B9E1-5AAE77FFE804}" type="datetimeFigureOut">
              <a:rPr lang="zh-TW" altLang="en-US" smtClean="0"/>
              <a:t>2023/9/11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95C205-0F16-4B6F-B77A-0D8399018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0BC08F-E47A-4787-9D8C-6BD701B04F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B2B53-E1E0-4583-B8EF-524D073CC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4935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nlp.csie.ntust.edu.tw:2021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0C0120-CE13-48B9-803C-77E908B91D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Online Judge</a:t>
            </a:r>
            <a:r>
              <a:rPr lang="zh-TW" altLang="en-US" dirty="0"/>
              <a:t> </a:t>
            </a:r>
            <a:r>
              <a:rPr lang="en-US" altLang="zh-TW" dirty="0"/>
              <a:t>(OJ) </a:t>
            </a:r>
            <a:r>
              <a:rPr lang="zh-TW" altLang="en-US" dirty="0"/>
              <a:t>系統與</a:t>
            </a:r>
            <a:r>
              <a:rPr lang="en-US" altLang="zh-TW"/>
              <a:t>HW0 </a:t>
            </a:r>
            <a:r>
              <a:rPr lang="zh-TW" altLang="en-US"/>
              <a:t>介紹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82D0E76-F35C-4AD8-B472-9A73B28D8B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6982"/>
            <a:ext cx="9144000" cy="1655762"/>
          </a:xfrm>
        </p:spPr>
        <p:txBody>
          <a:bodyPr/>
          <a:lstStyle/>
          <a:p>
            <a:r>
              <a:rPr lang="zh-TW" altLang="en-US" dirty="0"/>
              <a:t>助教：</a:t>
            </a:r>
            <a:br>
              <a:rPr lang="en-US" altLang="zh-TW" dirty="0"/>
            </a:br>
            <a:r>
              <a:rPr lang="zh-CN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吳秉諺</a:t>
            </a:r>
            <a:r>
              <a:rPr lang="zh-TW" altLang="en-US" dirty="0"/>
              <a:t> </a:t>
            </a:r>
            <a:r>
              <a:rPr lang="en-US" altLang="zh-TW" dirty="0"/>
              <a:t>B11030037@mail.ntust.edu.tw</a:t>
            </a:r>
            <a:br>
              <a:rPr lang="en-US" altLang="zh-TW" dirty="0"/>
            </a:br>
            <a:r>
              <a:rPr lang="zh-TW" altLang="en-US" dirty="0"/>
              <a:t>羅勻蔚 </a:t>
            </a:r>
            <a:r>
              <a:rPr lang="en-US" altLang="zh-TW" dirty="0"/>
              <a:t>B10933033@mail.ntust.edu.tw</a:t>
            </a:r>
            <a:br>
              <a:rPr lang="en-US" altLang="zh-TW" dirty="0"/>
            </a:br>
            <a:r>
              <a:rPr lang="zh-CN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盧清珍</a:t>
            </a:r>
            <a:r>
              <a:rPr lang="en-US" altLang="zh-TW" dirty="0"/>
              <a:t> B11015012@mail.ntust.edu.tw</a:t>
            </a:r>
          </a:p>
        </p:txBody>
      </p:sp>
    </p:spTree>
    <p:extLst>
      <p:ext uri="{BB962C8B-B14F-4D97-AF65-F5344CB8AC3E}">
        <p14:creationId xmlns:p14="http://schemas.microsoft.com/office/powerpoint/2010/main" val="2515058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C6F3AB-8FD5-4F27-AE81-DBCC97FEA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6250"/>
            <a:ext cx="10515600" cy="5700713"/>
          </a:xfrm>
        </p:spPr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D13BA9-3C32-4213-98FD-313EC2CBC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8928"/>
            <a:ext cx="12192000" cy="555535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64A1D60C-F111-4853-95DB-F495842F1494}"/>
              </a:ext>
            </a:extLst>
          </p:cNvPr>
          <p:cNvSpPr/>
          <p:nvPr/>
        </p:nvSpPr>
        <p:spPr>
          <a:xfrm>
            <a:off x="293033" y="1365076"/>
            <a:ext cx="8822391" cy="32507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AF0497C-3512-40FB-A801-14F600B11256}"/>
              </a:ext>
            </a:extLst>
          </p:cNvPr>
          <p:cNvSpPr/>
          <p:nvPr/>
        </p:nvSpPr>
        <p:spPr>
          <a:xfrm>
            <a:off x="293034" y="4667249"/>
            <a:ext cx="8822391" cy="6257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FF503F4-793A-45FD-BA99-538C5C4C6392}"/>
              </a:ext>
            </a:extLst>
          </p:cNvPr>
          <p:cNvSpPr/>
          <p:nvPr/>
        </p:nvSpPr>
        <p:spPr>
          <a:xfrm>
            <a:off x="293034" y="5344442"/>
            <a:ext cx="8822391" cy="7810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AB54A88-0891-4AA9-BE83-FA0DA47A359A}"/>
              </a:ext>
            </a:extLst>
          </p:cNvPr>
          <p:cNvSpPr txBox="1"/>
          <p:nvPr/>
        </p:nvSpPr>
        <p:spPr>
          <a:xfrm>
            <a:off x="7890888" y="15104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題目敘述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297DA12-9076-4758-9DD2-65075BA46F42}"/>
              </a:ext>
            </a:extLst>
          </p:cNvPr>
          <p:cNvSpPr txBox="1"/>
          <p:nvPr/>
        </p:nvSpPr>
        <p:spPr>
          <a:xfrm>
            <a:off x="8007429" y="47174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測資格式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0B76860-6578-4052-934C-693661910EE7}"/>
              </a:ext>
            </a:extLst>
          </p:cNvPr>
          <p:cNvSpPr txBox="1"/>
          <p:nvPr/>
        </p:nvSpPr>
        <p:spPr>
          <a:xfrm>
            <a:off x="8007429" y="54319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輸出格式</a:t>
            </a:r>
          </a:p>
        </p:txBody>
      </p:sp>
    </p:spTree>
    <p:extLst>
      <p:ext uri="{BB962C8B-B14F-4D97-AF65-F5344CB8AC3E}">
        <p14:creationId xmlns:p14="http://schemas.microsoft.com/office/powerpoint/2010/main" val="2004757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C6F3AB-8FD5-4F27-AE81-DBCC97FEA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6250"/>
            <a:ext cx="10515600" cy="5700713"/>
          </a:xfrm>
        </p:spPr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723E33-812B-4952-A37D-BF4DD656B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0553"/>
            <a:ext cx="12192000" cy="579800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DB615E7-64C4-4012-9400-4999F8A2F537}"/>
              </a:ext>
            </a:extLst>
          </p:cNvPr>
          <p:cNvSpPr/>
          <p:nvPr/>
        </p:nvSpPr>
        <p:spPr>
          <a:xfrm>
            <a:off x="409575" y="2501153"/>
            <a:ext cx="4404472" cy="9278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DAD7C8-47AC-47BF-B1D8-7B16D241DD5A}"/>
              </a:ext>
            </a:extLst>
          </p:cNvPr>
          <p:cNvSpPr/>
          <p:nvPr/>
        </p:nvSpPr>
        <p:spPr>
          <a:xfrm>
            <a:off x="5075812" y="2501153"/>
            <a:ext cx="4404471" cy="9278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570442F-65A8-4B35-9B35-E6B24D7A706C}"/>
              </a:ext>
            </a:extLst>
          </p:cNvPr>
          <p:cNvSpPr txBox="1"/>
          <p:nvPr/>
        </p:nvSpPr>
        <p:spPr>
          <a:xfrm>
            <a:off x="3016628" y="253929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範例測資輸入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A8DD1BE-FFEE-4861-9840-1A5B1E2102A5}"/>
              </a:ext>
            </a:extLst>
          </p:cNvPr>
          <p:cNvSpPr txBox="1"/>
          <p:nvPr/>
        </p:nvSpPr>
        <p:spPr>
          <a:xfrm>
            <a:off x="7218125" y="253929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範例測資對應的輸出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0CA1FC02-96DC-40FF-B175-1AA04C38FED7}"/>
                  </a:ext>
                </a:extLst>
              </p:cNvPr>
              <p:cNvSpPr txBox="1"/>
              <p:nvPr/>
            </p:nvSpPr>
            <p:spPr>
              <a:xfrm>
                <a:off x="1112700" y="2908630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zh-TW" altLang="en-US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0CA1FC02-96DC-40FF-B175-1AA04C38F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700" y="2908630"/>
                <a:ext cx="39228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A8A29350-CBB9-46FF-8D4E-21B54B9910C4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874060" y="3093296"/>
            <a:ext cx="23864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845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C6F3AB-8FD5-4F27-AE81-DBCC97FEA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6250"/>
            <a:ext cx="10515600" cy="5700713"/>
          </a:xfrm>
        </p:spPr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772744E-1996-4120-9BF0-9CD3DADAE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5843"/>
            <a:ext cx="12192000" cy="536631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9DAFEEF-4113-4189-9BE6-E494242CAAC0}"/>
              </a:ext>
            </a:extLst>
          </p:cNvPr>
          <p:cNvSpPr/>
          <p:nvPr/>
        </p:nvSpPr>
        <p:spPr>
          <a:xfrm>
            <a:off x="272415" y="2523745"/>
            <a:ext cx="2066925" cy="4556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32EB99E-5A4D-47F0-B979-8DE71DAD3606}"/>
              </a:ext>
            </a:extLst>
          </p:cNvPr>
          <p:cNvSpPr/>
          <p:nvPr/>
        </p:nvSpPr>
        <p:spPr>
          <a:xfrm>
            <a:off x="2712720" y="2523745"/>
            <a:ext cx="541469" cy="4556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3101056-7DF3-4F3D-997F-0CACF00BE44E}"/>
              </a:ext>
            </a:extLst>
          </p:cNvPr>
          <p:cNvSpPr txBox="1"/>
          <p:nvPr/>
        </p:nvSpPr>
        <p:spPr>
          <a:xfrm>
            <a:off x="172041" y="2089606"/>
            <a:ext cx="2267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Step 1. </a:t>
            </a:r>
            <a:r>
              <a:rPr lang="zh-TW" altLang="en-US" dirty="0">
                <a:solidFill>
                  <a:srgbClr val="FF0000"/>
                </a:solidFill>
              </a:rPr>
              <a:t>選擇程式語言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60E14BD-C7C7-473E-B7C9-7AA8C9688E3E}"/>
              </a:ext>
            </a:extLst>
          </p:cNvPr>
          <p:cNvSpPr txBox="1"/>
          <p:nvPr/>
        </p:nvSpPr>
        <p:spPr>
          <a:xfrm>
            <a:off x="2611754" y="2089606"/>
            <a:ext cx="2036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Step 2. </a:t>
            </a:r>
            <a:r>
              <a:rPr lang="zh-TW" altLang="en-US" dirty="0">
                <a:solidFill>
                  <a:srgbClr val="FF0000"/>
                </a:solidFill>
              </a:rPr>
              <a:t>上傳程式碼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09E684B-C6F3-463F-8222-25E01CAAD218}"/>
              </a:ext>
            </a:extLst>
          </p:cNvPr>
          <p:cNvSpPr txBox="1"/>
          <p:nvPr/>
        </p:nvSpPr>
        <p:spPr>
          <a:xfrm>
            <a:off x="8464248" y="5059881"/>
            <a:ext cx="1806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Step 3. </a:t>
            </a:r>
            <a:r>
              <a:rPr lang="zh-TW" altLang="en-US" dirty="0">
                <a:solidFill>
                  <a:srgbClr val="FF0000"/>
                </a:solidFill>
              </a:rPr>
              <a:t>確認送出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23F3268-2BBB-4010-80B8-BF937328A8AB}"/>
              </a:ext>
            </a:extLst>
          </p:cNvPr>
          <p:cNvSpPr/>
          <p:nvPr/>
        </p:nvSpPr>
        <p:spPr>
          <a:xfrm>
            <a:off x="9197340" y="5494020"/>
            <a:ext cx="949452" cy="4227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3157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C6F3AB-8FD5-4F27-AE81-DBCC97FEA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6250"/>
            <a:ext cx="10515600" cy="5700713"/>
          </a:xfrm>
        </p:spPr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A8B6691-07F5-4F64-93D9-7A39C7553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4837"/>
            <a:ext cx="12192000" cy="386832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FDC0996-B39B-450E-B597-961C1BE78119}"/>
              </a:ext>
            </a:extLst>
          </p:cNvPr>
          <p:cNvSpPr/>
          <p:nvPr/>
        </p:nvSpPr>
        <p:spPr>
          <a:xfrm>
            <a:off x="177927" y="2973324"/>
            <a:ext cx="4778121" cy="4556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852815D-4BF4-4D60-9D37-B28636ABB25E}"/>
              </a:ext>
            </a:extLst>
          </p:cNvPr>
          <p:cNvSpPr txBox="1"/>
          <p:nvPr/>
        </p:nvSpPr>
        <p:spPr>
          <a:xfrm>
            <a:off x="4956048" y="3016496"/>
            <a:ext cx="4167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結果為 </a:t>
            </a:r>
            <a:r>
              <a:rPr lang="en-US" altLang="zh-TW" dirty="0">
                <a:solidFill>
                  <a:srgbClr val="FF0000"/>
                </a:solidFill>
              </a:rPr>
              <a:t>Accepted </a:t>
            </a:r>
            <a:r>
              <a:rPr lang="zh-TW" altLang="en-US" dirty="0">
                <a:solidFill>
                  <a:srgbClr val="FF0000"/>
                </a:solidFill>
              </a:rPr>
              <a:t>才能拿到本次作業分數</a:t>
            </a:r>
          </a:p>
        </p:txBody>
      </p:sp>
    </p:spTree>
    <p:extLst>
      <p:ext uri="{BB962C8B-B14F-4D97-AF65-F5344CB8AC3E}">
        <p14:creationId xmlns:p14="http://schemas.microsoft.com/office/powerpoint/2010/main" val="3412724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7BADC6-7C8D-46EA-BCC3-C9EC11B7A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作業規定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B9D51A-2D5C-4772-B693-F1C7852DD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TW" altLang="en-US" sz="2400" dirty="0"/>
              <a:t>分數：</a:t>
            </a:r>
            <a:r>
              <a:rPr lang="en-US" altLang="zh-TW" sz="2400" dirty="0"/>
              <a:t>3%</a:t>
            </a:r>
          </a:p>
          <a:p>
            <a:r>
              <a:rPr lang="en-US" altLang="zh-TW" sz="2400" dirty="0"/>
              <a:t>OJ</a:t>
            </a:r>
            <a:r>
              <a:rPr lang="zh-TW" altLang="en-US" sz="2400" dirty="0"/>
              <a:t> 截止日期： </a:t>
            </a:r>
            <a:r>
              <a:rPr lang="en-US" altLang="zh-TW" sz="2400" dirty="0"/>
              <a:t>2023/9/18 10:00 (</a:t>
            </a:r>
            <a:r>
              <a:rPr lang="zh-TW" altLang="en-US" sz="2400" dirty="0"/>
              <a:t>截止前無限制上傳次數</a:t>
            </a:r>
            <a:r>
              <a:rPr lang="en-US" altLang="zh-TW" sz="2400" dirty="0"/>
              <a:t>)</a:t>
            </a:r>
            <a:r>
              <a:rPr lang="zh-TW" altLang="en-US" sz="2400" dirty="0"/>
              <a:t> </a:t>
            </a:r>
            <a:endParaRPr lang="en-US" altLang="zh-TW" sz="2400" dirty="0"/>
          </a:p>
          <a:p>
            <a:r>
              <a:rPr lang="en-US" altLang="zh-TW" sz="2400" dirty="0"/>
              <a:t>Time Limit: 1000ms</a:t>
            </a:r>
          </a:p>
          <a:p>
            <a:r>
              <a:rPr lang="en-US" altLang="zh-TW" sz="2400" dirty="0"/>
              <a:t>Memory Limit: 256MB</a:t>
            </a:r>
          </a:p>
          <a:p>
            <a:r>
              <a:rPr lang="zh-TW" altLang="en-US" sz="2400" dirty="0"/>
              <a:t>請將上傳到</a:t>
            </a:r>
            <a:r>
              <a:rPr lang="en-US" altLang="zh-TW" sz="2400" dirty="0"/>
              <a:t>OJ</a:t>
            </a:r>
            <a:r>
              <a:rPr lang="zh-TW" altLang="en-US" sz="2400" dirty="0"/>
              <a:t>的程式碼壓縮成 </a:t>
            </a:r>
            <a:r>
              <a:rPr lang="en-US" altLang="zh-TW" sz="2400" dirty="0"/>
              <a:t>zip </a:t>
            </a:r>
            <a:r>
              <a:rPr lang="zh-TW" altLang="en-US" sz="2400" dirty="0"/>
              <a:t>檔，並命名為「學號</a:t>
            </a:r>
            <a:r>
              <a:rPr lang="en-US" altLang="zh-TW" sz="2400" dirty="0"/>
              <a:t>_</a:t>
            </a:r>
            <a:r>
              <a:rPr lang="zh-TW" altLang="en-US" sz="2400" dirty="0"/>
              <a:t>姓名</a:t>
            </a:r>
            <a:r>
              <a:rPr lang="en-US" altLang="zh-TW" sz="2400" dirty="0"/>
              <a:t>.zip</a:t>
            </a:r>
            <a:r>
              <a:rPr lang="zh-TW" altLang="en-US" sz="2400" dirty="0"/>
              <a:t>」 </a:t>
            </a:r>
            <a:r>
              <a:rPr lang="en-US" altLang="zh-TW" sz="2400" dirty="0"/>
              <a:t>(</a:t>
            </a:r>
            <a:r>
              <a:rPr lang="zh-TW" altLang="en-US" sz="2400" dirty="0"/>
              <a:t>例如：</a:t>
            </a:r>
            <a:r>
              <a:rPr lang="en-US" altLang="zh-TW" sz="2400" dirty="0"/>
              <a:t>b1234567890_</a:t>
            </a:r>
            <a:r>
              <a:rPr lang="zh-TW" altLang="en-US" sz="2400" dirty="0"/>
              <a:t>王小明</a:t>
            </a:r>
            <a:r>
              <a:rPr lang="en-US" altLang="zh-TW" sz="2400" dirty="0"/>
              <a:t>.zip)</a:t>
            </a:r>
            <a:r>
              <a:rPr lang="zh-TW" altLang="en-US" sz="2400" dirty="0"/>
              <a:t>上傳至 </a:t>
            </a:r>
            <a:r>
              <a:rPr lang="en-US" altLang="zh-TW" sz="2400" dirty="0"/>
              <a:t>Moodle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r>
              <a:rPr lang="zh-TW" altLang="en-US" sz="2400" dirty="0"/>
              <a:t>程式語言開放使用 </a:t>
            </a:r>
            <a:r>
              <a:rPr lang="en-US" altLang="zh-TW" sz="2400" dirty="0"/>
              <a:t>C (</a:t>
            </a:r>
            <a:r>
              <a:rPr lang="en-US" altLang="zh-TW" sz="2400" dirty="0" err="1"/>
              <a:t>gcc</a:t>
            </a:r>
            <a:r>
              <a:rPr lang="en-US" altLang="zh-TW" sz="2400" dirty="0"/>
              <a:t> 5.4)</a:t>
            </a:r>
            <a:r>
              <a:rPr lang="zh-TW" altLang="en-US" sz="2400" dirty="0"/>
              <a:t>、</a:t>
            </a:r>
            <a:r>
              <a:rPr lang="en-US" altLang="zh-TW" sz="2400" dirty="0"/>
              <a:t>C++ (g++ 5.4)</a:t>
            </a:r>
            <a:r>
              <a:rPr lang="zh-TW" altLang="en-US" sz="2400" dirty="0"/>
              <a:t> ，除了標準輸入輸出 </a:t>
            </a:r>
            <a:r>
              <a:rPr lang="en-US" altLang="zh-TW" sz="2400" dirty="0"/>
              <a:t>(</a:t>
            </a:r>
            <a:r>
              <a:rPr lang="zh-TW" altLang="en-US" sz="2400" dirty="0"/>
              <a:t>例如：</a:t>
            </a:r>
            <a:r>
              <a:rPr lang="en-US" altLang="zh-TW" sz="2400" dirty="0" err="1"/>
              <a:t>stdio.h</a:t>
            </a:r>
            <a:r>
              <a:rPr lang="en-US" altLang="zh-TW" sz="2400" dirty="0"/>
              <a:t>)</a:t>
            </a:r>
            <a:r>
              <a:rPr lang="zh-TW" altLang="en-US" sz="2400" dirty="0"/>
              <a:t>和字串 </a:t>
            </a:r>
            <a:r>
              <a:rPr lang="en-US" altLang="zh-TW" sz="2400" dirty="0"/>
              <a:t>(</a:t>
            </a:r>
            <a:r>
              <a:rPr lang="zh-TW" altLang="en-US" sz="2400" dirty="0"/>
              <a:t>例如：</a:t>
            </a:r>
            <a:r>
              <a:rPr lang="en-US" altLang="zh-TW" sz="2400" dirty="0" err="1"/>
              <a:t>string.h</a:t>
            </a:r>
            <a:r>
              <a:rPr lang="en-US" altLang="zh-TW" sz="2400" dirty="0"/>
              <a:t>)</a:t>
            </a:r>
            <a:r>
              <a:rPr lang="zh-TW" altLang="en-US" sz="2400" dirty="0"/>
              <a:t>相關的 </a:t>
            </a:r>
            <a:r>
              <a:rPr lang="en-US" altLang="zh-TW" sz="2400" dirty="0"/>
              <a:t>library</a:t>
            </a:r>
            <a:r>
              <a:rPr lang="zh-TW" altLang="en-US" sz="2400" dirty="0"/>
              <a:t>，請勿使用其他 </a:t>
            </a:r>
            <a:r>
              <a:rPr lang="en-US" altLang="zh-TW" sz="2400" dirty="0"/>
              <a:t>library</a:t>
            </a:r>
            <a:r>
              <a:rPr lang="zh-TW" altLang="en-US" sz="2400" dirty="0"/>
              <a:t>，請自行實作基礎資料結構。</a:t>
            </a:r>
            <a:endParaRPr lang="en-US" altLang="zh-TW" sz="2400" dirty="0"/>
          </a:p>
          <a:p>
            <a:r>
              <a:rPr lang="zh-TW" altLang="en-US" sz="2400" dirty="0"/>
              <a:t>請注意 </a:t>
            </a:r>
            <a:r>
              <a:rPr lang="en-US" altLang="zh-TW" sz="2400" dirty="0"/>
              <a:t>OJ </a:t>
            </a:r>
            <a:r>
              <a:rPr lang="zh-TW" altLang="en-US" sz="2400" dirty="0"/>
              <a:t>的 </a:t>
            </a:r>
            <a:r>
              <a:rPr lang="en-US" altLang="zh-TW" sz="2400" dirty="0"/>
              <a:t>compiler version</a:t>
            </a:r>
            <a:r>
              <a:rPr lang="zh-TW" altLang="en-US" sz="2400" dirty="0"/>
              <a:t>，否則可能會產生 </a:t>
            </a:r>
            <a:r>
              <a:rPr lang="en-US" altLang="zh-TW" sz="2400" dirty="0"/>
              <a:t>compile error, runtime error </a:t>
            </a:r>
            <a:r>
              <a:rPr lang="zh-TW" altLang="en-US" sz="2400" dirty="0"/>
              <a:t>等問題。</a:t>
            </a:r>
            <a:endParaRPr lang="en-US" altLang="zh-TW" sz="2400" dirty="0"/>
          </a:p>
          <a:p>
            <a:r>
              <a:rPr lang="zh-TW" altLang="en-US" sz="2400" dirty="0"/>
              <a:t>請勿抄襲他人程式碼</a:t>
            </a:r>
            <a:endParaRPr lang="en-US" altLang="zh-TW" sz="2400" dirty="0"/>
          </a:p>
          <a:p>
            <a:pPr marL="0" indent="0">
              <a:buNone/>
            </a:pP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18296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F53C77-272D-43FD-AA22-66179E813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68C6AF-4203-4A26-811F-7A6B58B1B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註冊規定</a:t>
            </a:r>
            <a:endParaRPr lang="en-US" altLang="zh-TW" dirty="0"/>
          </a:p>
          <a:p>
            <a:r>
              <a:rPr lang="zh-TW" altLang="en-US" dirty="0"/>
              <a:t>查看題目</a:t>
            </a:r>
            <a:endParaRPr lang="en-US" altLang="zh-TW" dirty="0"/>
          </a:p>
          <a:p>
            <a:r>
              <a:rPr lang="en-US" altLang="zh-TW" dirty="0"/>
              <a:t>HW0 (Palindrome Number)</a:t>
            </a:r>
          </a:p>
        </p:txBody>
      </p:sp>
    </p:spTree>
    <p:extLst>
      <p:ext uri="{BB962C8B-B14F-4D97-AF65-F5344CB8AC3E}">
        <p14:creationId xmlns:p14="http://schemas.microsoft.com/office/powerpoint/2010/main" val="171260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000CB8-09F5-4360-BA60-971FC3933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註冊規定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53D2556-766C-4C99-8CA7-0BFE969747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142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C6F3AB-8FD5-4F27-AE81-DBCC97FEA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6250"/>
            <a:ext cx="10515600" cy="5700713"/>
          </a:xfrm>
        </p:spPr>
        <p:txBody>
          <a:bodyPr/>
          <a:lstStyle/>
          <a:p>
            <a:r>
              <a:rPr lang="en-US" altLang="zh-TW" dirty="0"/>
              <a:t>OJ</a:t>
            </a:r>
            <a:r>
              <a:rPr lang="zh-TW" altLang="en-US" dirty="0"/>
              <a:t>連結：</a:t>
            </a:r>
            <a:r>
              <a:rPr lang="en-US" altLang="zh-TW" dirty="0" err="1">
                <a:hlinkClick r:id="rId2"/>
              </a:rPr>
              <a:t>oj</a:t>
            </a:r>
            <a:r>
              <a:rPr lang="en-US" altLang="zh-TW" dirty="0">
                <a:hlinkClick r:id="rId2"/>
              </a:rPr>
              <a:t> | Home (ntust.edu.tw)</a:t>
            </a:r>
            <a:endParaRPr lang="en-US" altLang="zh-TW" dirty="0"/>
          </a:p>
          <a:p>
            <a:r>
              <a:rPr lang="zh-TW" altLang="en-US" dirty="0"/>
              <a:t>帳號 </a:t>
            </a:r>
            <a:r>
              <a:rPr lang="en-US" altLang="zh-TW" dirty="0"/>
              <a:t>(Username)</a:t>
            </a:r>
            <a:r>
              <a:rPr lang="zh-TW" altLang="en-US" dirty="0"/>
              <a:t>：請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以學號註冊 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(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例如：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b1234567890)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14D583-41F3-49F6-B2DF-A9D293FB16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8" r="515" b="4027"/>
          <a:stretch/>
        </p:blipFill>
        <p:spPr>
          <a:xfrm>
            <a:off x="460458" y="1532966"/>
            <a:ext cx="11271084" cy="5235388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D0AC7D74-FB19-4334-ACA5-6C20D7314EF5}"/>
              </a:ext>
            </a:extLst>
          </p:cNvPr>
          <p:cNvSpPr/>
          <p:nvPr/>
        </p:nvSpPr>
        <p:spPr>
          <a:xfrm>
            <a:off x="11080376" y="1532966"/>
            <a:ext cx="651166" cy="4482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5189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000CB8-09F5-4360-BA60-971FC3933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查看題目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53D2556-766C-4C99-8CA7-0BFE969747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2498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C6F3AB-8FD5-4F27-AE81-DBCC97FEA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6250"/>
            <a:ext cx="10515600" cy="5700713"/>
          </a:xfrm>
        </p:spPr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E074C0-23B9-447B-9583-B30AA7798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9897"/>
            <a:ext cx="12192000" cy="390761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CBC83BDD-F5C3-461A-A227-CEF1CD4F15DE}"/>
              </a:ext>
            </a:extLst>
          </p:cNvPr>
          <p:cNvSpPr/>
          <p:nvPr/>
        </p:nvSpPr>
        <p:spPr>
          <a:xfrm>
            <a:off x="3035673" y="1412335"/>
            <a:ext cx="1177738" cy="5085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3C23119-4A25-4511-BFAE-2D7895655BC8}"/>
              </a:ext>
            </a:extLst>
          </p:cNvPr>
          <p:cNvSpPr/>
          <p:nvPr/>
        </p:nvSpPr>
        <p:spPr>
          <a:xfrm>
            <a:off x="838200" y="3429000"/>
            <a:ext cx="1716741" cy="3535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10E04BF-A471-4370-AE19-BEAE9229E4C5}"/>
              </a:ext>
            </a:extLst>
          </p:cNvPr>
          <p:cNvSpPr txBox="1"/>
          <p:nvPr/>
        </p:nvSpPr>
        <p:spPr>
          <a:xfrm>
            <a:off x="3238506" y="1031320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Step 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46ACA08-D4A0-4DFD-9287-84E556A983EC}"/>
              </a:ext>
            </a:extLst>
          </p:cNvPr>
          <p:cNvSpPr txBox="1"/>
          <p:nvPr/>
        </p:nvSpPr>
        <p:spPr>
          <a:xfrm>
            <a:off x="2588005" y="3413204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Step 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986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C6F3AB-8FD5-4F27-AE81-DBCC97FEA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6250"/>
            <a:ext cx="10515600" cy="5700713"/>
          </a:xfrm>
        </p:spPr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4FCD56-FD28-445E-839D-C235E9C68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5524"/>
            <a:ext cx="12192000" cy="3385951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E8710603-5644-4300-BEAB-E300484F1CFF}"/>
              </a:ext>
            </a:extLst>
          </p:cNvPr>
          <p:cNvSpPr txBox="1"/>
          <p:nvPr/>
        </p:nvSpPr>
        <p:spPr>
          <a:xfrm>
            <a:off x="9489140" y="2905926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Step 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BC79F6-D069-4549-A7AD-4A895DCC483A}"/>
              </a:ext>
            </a:extLst>
          </p:cNvPr>
          <p:cNvSpPr/>
          <p:nvPr/>
        </p:nvSpPr>
        <p:spPr>
          <a:xfrm>
            <a:off x="10327340" y="2933900"/>
            <a:ext cx="1111625" cy="3969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3212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C6F3AB-8FD5-4F27-AE81-DBCC97FEA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6250"/>
            <a:ext cx="10515600" cy="5700713"/>
          </a:xfrm>
        </p:spPr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CF7BDB-FF71-4DE9-B711-C20CD78A7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8163"/>
            <a:ext cx="12192000" cy="321688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A0FC4C5-AB5A-49E5-B5AD-E0FF0939FA66}"/>
              </a:ext>
            </a:extLst>
          </p:cNvPr>
          <p:cNvSpPr/>
          <p:nvPr/>
        </p:nvSpPr>
        <p:spPr>
          <a:xfrm>
            <a:off x="180972" y="3181450"/>
            <a:ext cx="9949146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F506103-ED84-4000-A8A8-9755448A6694}"/>
              </a:ext>
            </a:extLst>
          </p:cNvPr>
          <p:cNvSpPr txBox="1"/>
          <p:nvPr/>
        </p:nvSpPr>
        <p:spPr>
          <a:xfrm>
            <a:off x="4769509" y="3543795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Step 4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240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000CB8-09F5-4360-BA60-971FC3933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HW0 (Palindrome Number)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53D2556-766C-4C99-8CA7-0BFE969747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0568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</TotalTime>
  <Words>290</Words>
  <Application>Microsoft Office PowerPoint</Application>
  <PresentationFormat>寬螢幕</PresentationFormat>
  <Paragraphs>34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PMingLiU</vt:lpstr>
      <vt:lpstr>Arial</vt:lpstr>
      <vt:lpstr>Calibri</vt:lpstr>
      <vt:lpstr>Calibri Light</vt:lpstr>
      <vt:lpstr>Cambria Math</vt:lpstr>
      <vt:lpstr>Office 佈景主題</vt:lpstr>
      <vt:lpstr>Online Judge (OJ) 系統與HW0 介紹</vt:lpstr>
      <vt:lpstr>Outline</vt:lpstr>
      <vt:lpstr>註冊規定</vt:lpstr>
      <vt:lpstr>PowerPoint 簡報</vt:lpstr>
      <vt:lpstr>查看題目</vt:lpstr>
      <vt:lpstr>PowerPoint 簡報</vt:lpstr>
      <vt:lpstr>PowerPoint 簡報</vt:lpstr>
      <vt:lpstr>PowerPoint 簡報</vt:lpstr>
      <vt:lpstr>HW0 (Palindrome Number)</vt:lpstr>
      <vt:lpstr>PowerPoint 簡報</vt:lpstr>
      <vt:lpstr>PowerPoint 簡報</vt:lpstr>
      <vt:lpstr>PowerPoint 簡報</vt:lpstr>
      <vt:lpstr>PowerPoint 簡報</vt:lpstr>
      <vt:lpstr>作業規定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Judge (OJ) 系統介紹</dc:title>
  <dc:creator>勁宏 郭</dc:creator>
  <cp:lastModifiedBy>吳秉諺</cp:lastModifiedBy>
  <cp:revision>33</cp:revision>
  <dcterms:created xsi:type="dcterms:W3CDTF">2022-09-08T18:08:21Z</dcterms:created>
  <dcterms:modified xsi:type="dcterms:W3CDTF">2023-09-10T16:44:25Z</dcterms:modified>
</cp:coreProperties>
</file>