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9A4D1-5204-45C3-84A3-BCB0443F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A9B42-0DDD-4E6D-AB1E-AD8F0769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3F499-8991-4BD8-B957-B6CA14C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CB55D-3981-428B-92BB-CB34395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3B612-99B0-4A33-93C9-3E95D6E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3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B02B4-BA65-43E5-96A2-FC7DF1E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87D017-085A-4226-B93D-905A6729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B5B0E-5667-4985-B2EB-0A58F2FC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978C8-66DC-4405-87B8-9BCACD5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6D7AA-4AA4-4DF9-8353-BB551C5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FCFECB-7A8F-4F37-9B24-9B7B82BF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A8512F-3F27-4385-BB70-B14CD81D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78B6A-C174-4B9E-B7A3-0F29494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0911F-2476-4B68-BF5D-E2EACEE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BB011-878E-4B18-92E7-2FCE143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08429-8845-4E8D-AE31-4F45188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13C5-21D0-453B-8420-0B1D1F34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69A9E-D914-4A6E-BD0F-94846C4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49C08-02F5-48AA-BBE5-1411B3C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519FB-0B03-42EE-B5F4-2CAE2DD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A94CD-9B7A-46FD-AB02-0B4427B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92DBC-4637-4301-ACB6-AB10B19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6FB78-F462-4CFE-8449-61E19F9C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4D785-8BF9-4887-BEA6-6F84620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28EB0-61A3-452B-8535-4737426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BD792-35A4-4A2B-98B6-4388B94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D06-A964-4417-8550-F57E6C16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F43AD-E2E0-4535-BA5D-84D2D0C9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259B0-33A1-4340-9B33-4DFAF1E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571732-BB9D-4A34-B7E9-3930F27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65708-16B4-4AB1-9F8D-A0A1D63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42D01-EBA5-47C9-A65D-AB41ED6E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23B14-5681-4677-B258-73928CA9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B120A-B019-4C36-AA96-85018606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4731FD-CBCA-42C9-A50E-71AAD962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A93E6A-0F27-475D-865F-274278B8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4A8E6-6D4A-47AE-A98D-413D1204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F59602-5527-4AA9-A575-963070D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C6719F-3ADD-4C75-85BC-7DD98F4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18E9-5245-4F0D-A195-816F118F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00470B-FE76-46EC-9874-1F7621DB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31232-4418-42BA-A302-4AFEA2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A8E918-A816-4309-ABEE-FEB5FEF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983A9F-7248-4FAC-8038-743AC9D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80095C-C0C5-4A1F-8611-81FD6A8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E9D24-74A5-4D57-957A-D4D6542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5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10485-3B45-49B5-8BDC-D098B0B7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04111-4833-4666-BC07-5530285A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20F35-A14D-4152-A1C5-06CB0344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7ABF4-67EF-4A0B-8495-4D8947B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2D321A-8C39-40F5-A12A-C6DB8E5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6A5C4D-D201-465F-9B87-B30440E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042A-51FA-4D5B-BEB9-14AB358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A059EB-CAD8-4720-884A-51E2BB28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324A91-42AC-4548-9221-F3899999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2337A-546A-48FE-A599-534949E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33D19-2F8D-4068-9A7C-E7ABEF0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55EDA-3D96-4231-A282-1399EF7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32A0A-F76F-48EA-80D9-1452AC6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FBDC6-7F60-4BEF-B684-5327BFC4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9F601-D9EF-403A-8A28-7A5FD48E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4836-3E0B-4EA4-A8C3-66E84BC1797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3466B-B08C-4DA8-8B66-224C526B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3A8CE-277E-4430-8E13-DDEA07BE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79C3-48EE-4E6C-9B56-513C0B42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Bonus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687FE-7D66-4813-8FDA-215FFED4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吳秉諺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B11030037@mail.ntust.edu.tw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羅勻蔚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B10933033@mail.ntust.edu.tw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盧清珍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B11015012@mail.ntust.edu.tw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7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https://nlp.csie.ntust.edu.tw:2021/contest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截止日期：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2023/12/22 23:59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截止前無限制上傳次數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請將上傳到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的程式碼壓縮成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zip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檔，並命名為「學號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b1234567890_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遲交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程式語言開放使用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5.4)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(g++ 5.4)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，除了標準輸入輸出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stdio.h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和字串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，請勿使用其他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，請自行實作基礎資料結構。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請勿抄襲他人程式碼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Shortest Path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60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78B2-71C3-4D4A-867A-2DCE8076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62" y="1584815"/>
            <a:ext cx="10515600" cy="76944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altLang="zh-TW" sz="2000" dirty="0"/>
              <a:t>Use the given information to create a directed graph's adjacency matrix with weight. Then use Bellman-Ford algorithm and Dijkstra algorithm to find out the shortest path and its length.</a:t>
            </a:r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/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TW" sz="1600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FB1681E-F318-48AB-247B-6E7C9547A9C1}"/>
              </a:ext>
            </a:extLst>
          </p:cNvPr>
          <p:cNvSpPr txBox="1">
            <a:spLocks/>
          </p:cNvSpPr>
          <p:nvPr/>
        </p:nvSpPr>
        <p:spPr>
          <a:xfrm>
            <a:off x="980222" y="39498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" altLang="zh-TW" sz="2400" dirty="0"/>
              <a:t>Input</a:t>
            </a:r>
          </a:p>
          <a:p>
            <a:pPr lvl="1">
              <a:lnSpc>
                <a:spcPct val="100000"/>
              </a:lnSpc>
            </a:pPr>
            <a:r>
              <a:rPr lang="en" altLang="zh-TW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" altLang="zh-TW" sz="2000" dirty="0"/>
              <a:t> 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EAD51F-D4E1-BCE3-9CC9-4776637E7D6A}"/>
              </a:ext>
            </a:extLst>
          </p:cNvPr>
          <p:cNvSpPr txBox="1"/>
          <p:nvPr/>
        </p:nvSpPr>
        <p:spPr>
          <a:xfrm>
            <a:off x="838200" y="3014123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Input/output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0EA2CC-AB06-D299-910D-C7D712CF79F4}"/>
              </a:ext>
            </a:extLst>
          </p:cNvPr>
          <p:cNvSpPr txBox="1"/>
          <p:nvPr/>
        </p:nvSpPr>
        <p:spPr>
          <a:xfrm>
            <a:off x="1639076" y="4302712"/>
            <a:ext cx="1051560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First line will </a:t>
            </a:r>
            <a:r>
              <a:rPr lang="en-US" altLang="zh-TW" sz="2000" dirty="0"/>
              <a:t>give you the amount of vertices and edges and the initial (source) node.</a:t>
            </a:r>
          </a:p>
          <a:p>
            <a:pPr algn="l">
              <a:lnSpc>
                <a:spcPts val="3000"/>
              </a:lnSpc>
            </a:pPr>
            <a:r>
              <a:rPr lang="en-US" altLang="zh-TW" sz="2000" dirty="0"/>
              <a:t>Second to the last will be the information of each node (start point, destination, weight)</a:t>
            </a:r>
          </a:p>
        </p:txBody>
      </p:sp>
    </p:spTree>
    <p:extLst>
      <p:ext uri="{BB962C8B-B14F-4D97-AF65-F5344CB8AC3E}">
        <p14:creationId xmlns:p14="http://schemas.microsoft.com/office/powerpoint/2010/main" val="40988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0C9C19-388D-4A2B-8861-16704C6E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14306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zh-TW" sz="2400" dirty="0"/>
              <a:t>Output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print the vertices name and new distance while the distance of the vertices changes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TW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000" dirty="0">
                <a:solidFill>
                  <a:srgbClr val="333333"/>
                </a:solidFill>
                <a:latin typeface="arial" panose="020B0604020202020204" pitchFamily="34" charset="0"/>
              </a:rPr>
              <a:t>(label / relabel)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with Bellman-Ford algorithm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print all the vertices' shortest path in order with Bellman-Ford algorithm (if their is no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shortest path use - to represent).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print the shortest path and its length of all vertices with Dijkstra algorithm (if their is no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shortest path print No path to ...).</a:t>
            </a:r>
            <a:endParaRPr lang="en-US" altLang="zh-TW" sz="2000" dirty="0"/>
          </a:p>
          <a:p>
            <a:pPr marL="0" indent="0" algn="l">
              <a:buNone/>
            </a:pP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</a:rPr>
              <a:t>* if it is unavailable to use the according algorithm print "invalid input".</a:t>
            </a:r>
          </a:p>
          <a:p>
            <a:pPr marL="0" indent="0" algn="l">
              <a:buNone/>
            </a:pP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</a:rPr>
              <a:t>!!! there should be a blank in the end of 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</a:rPr>
              <a:t>point 2 !!!</a:t>
            </a:r>
            <a:endParaRPr lang="en-US" altLang="zh-TW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64472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C6D4C4-55EF-87F5-F689-E3DBCAA88183}"/>
              </a:ext>
            </a:extLst>
          </p:cNvPr>
          <p:cNvSpPr txBox="1"/>
          <p:nvPr/>
        </p:nvSpPr>
        <p:spPr>
          <a:xfrm>
            <a:off x="3271156" y="1505396"/>
            <a:ext cx="251382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TW" sz="2400" dirty="0"/>
              <a:t>Sample output 1</a:t>
            </a:r>
          </a:p>
          <a:p>
            <a:pPr algn="ctr"/>
            <a:r>
              <a:rPr lang="fr-FR" altLang="zh-TW" sz="2000" dirty="0"/>
              <a:t>t 6</a:t>
            </a:r>
          </a:p>
          <a:p>
            <a:pPr algn="ctr"/>
            <a:r>
              <a:rPr lang="fr-FR" altLang="zh-TW" sz="2000" dirty="0"/>
              <a:t>y 7</a:t>
            </a:r>
          </a:p>
          <a:p>
            <a:pPr algn="ctr"/>
            <a:r>
              <a:rPr lang="fr-FR" altLang="zh-TW" sz="2000" dirty="0"/>
              <a:t>x 11</a:t>
            </a:r>
          </a:p>
          <a:p>
            <a:pPr algn="ctr"/>
            <a:r>
              <a:rPr lang="fr-FR" altLang="zh-TW" sz="2000" dirty="0"/>
              <a:t>z 2</a:t>
            </a:r>
          </a:p>
          <a:p>
            <a:pPr algn="ctr"/>
            <a:r>
              <a:rPr lang="fr-FR" altLang="zh-TW" sz="2000" dirty="0"/>
              <a:t>x 4</a:t>
            </a:r>
          </a:p>
          <a:p>
            <a:pPr algn="ctr"/>
            <a:r>
              <a:rPr lang="fr-FR" altLang="zh-TW" sz="2000" dirty="0"/>
              <a:t>t 2</a:t>
            </a:r>
          </a:p>
          <a:p>
            <a:pPr algn="ctr"/>
            <a:r>
              <a:rPr lang="fr-FR" altLang="zh-TW" sz="2000" dirty="0"/>
              <a:t>z -2</a:t>
            </a:r>
          </a:p>
          <a:p>
            <a:pPr algn="ctr"/>
            <a:r>
              <a:rPr lang="fr-FR" altLang="zh-TW" sz="2000" dirty="0"/>
              <a:t>0 2 4 7 -2 </a:t>
            </a:r>
          </a:p>
          <a:p>
            <a:pPr algn="ctr"/>
            <a:r>
              <a:rPr lang="fr-FR" altLang="zh-TW" sz="2000" dirty="0"/>
              <a:t>invalid input</a:t>
            </a:r>
            <a:endParaRPr lang="zh-TW" altLang="en-US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AEB0544-9285-6D97-9D57-6D60BA4B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D2468C-E79D-9BB8-185C-7A5771B99704}"/>
              </a:ext>
            </a:extLst>
          </p:cNvPr>
          <p:cNvSpPr txBox="1"/>
          <p:nvPr/>
        </p:nvSpPr>
        <p:spPr>
          <a:xfrm>
            <a:off x="757334" y="1505396"/>
            <a:ext cx="251382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Sample input 1</a:t>
            </a:r>
          </a:p>
          <a:p>
            <a:pPr algn="ctr"/>
            <a:r>
              <a:rPr lang="zh-TW" altLang="en-US" sz="2000" dirty="0"/>
              <a:t>5 10 s</a:t>
            </a:r>
          </a:p>
          <a:p>
            <a:pPr algn="ctr"/>
            <a:r>
              <a:rPr lang="zh-TW" altLang="en-US" sz="2000" dirty="0"/>
              <a:t>t x 5</a:t>
            </a:r>
          </a:p>
          <a:p>
            <a:pPr algn="ctr"/>
            <a:r>
              <a:rPr lang="zh-TW" altLang="en-US" sz="2000" dirty="0"/>
              <a:t>t y 8</a:t>
            </a:r>
          </a:p>
          <a:p>
            <a:pPr algn="ctr"/>
            <a:r>
              <a:rPr lang="zh-TW" altLang="en-US" sz="2000" dirty="0"/>
              <a:t>t z -4</a:t>
            </a:r>
          </a:p>
          <a:p>
            <a:pPr algn="ctr"/>
            <a:r>
              <a:rPr lang="zh-TW" altLang="en-US" sz="2000" dirty="0"/>
              <a:t>x t -2</a:t>
            </a:r>
          </a:p>
          <a:p>
            <a:pPr algn="ctr"/>
            <a:r>
              <a:rPr lang="zh-TW" altLang="en-US" sz="2000" dirty="0"/>
              <a:t>y x -3</a:t>
            </a:r>
          </a:p>
          <a:p>
            <a:pPr algn="ctr"/>
            <a:r>
              <a:rPr lang="zh-TW" altLang="en-US" sz="2000" dirty="0"/>
              <a:t>y z 9</a:t>
            </a:r>
          </a:p>
          <a:p>
            <a:pPr algn="ctr"/>
            <a:r>
              <a:rPr lang="zh-TW" altLang="en-US" sz="2000" dirty="0"/>
              <a:t>z x 7</a:t>
            </a:r>
          </a:p>
          <a:p>
            <a:pPr algn="ctr"/>
            <a:r>
              <a:rPr lang="zh-TW" altLang="en-US" sz="2000" dirty="0"/>
              <a:t>z s 2</a:t>
            </a:r>
          </a:p>
          <a:p>
            <a:pPr algn="ctr"/>
            <a:r>
              <a:rPr lang="zh-TW" altLang="en-US" sz="2000" dirty="0"/>
              <a:t>s t 6</a:t>
            </a:r>
          </a:p>
          <a:p>
            <a:pPr algn="ctr"/>
            <a:r>
              <a:rPr lang="zh-TW" altLang="en-US" sz="2000" dirty="0"/>
              <a:t>s y 7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2C593C-EEAF-FAE3-40A2-889184433DD6}"/>
              </a:ext>
            </a:extLst>
          </p:cNvPr>
          <p:cNvSpPr txBox="1"/>
          <p:nvPr/>
        </p:nvSpPr>
        <p:spPr>
          <a:xfrm>
            <a:off x="8609822" y="1505396"/>
            <a:ext cx="25138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TW" sz="2400" dirty="0"/>
              <a:t>Sample output 2</a:t>
            </a:r>
          </a:p>
          <a:p>
            <a:pPr algn="ctr"/>
            <a:r>
              <a:rPr lang="en-US" altLang="zh-TW" sz="2000" dirty="0"/>
              <a:t>b 15</a:t>
            </a:r>
          </a:p>
          <a:p>
            <a:pPr algn="ctr"/>
            <a:r>
              <a:rPr lang="en-US" altLang="zh-TW" sz="2000" dirty="0"/>
              <a:t>g 23</a:t>
            </a:r>
          </a:p>
          <a:p>
            <a:pPr algn="ctr"/>
            <a:r>
              <a:rPr lang="en-US" altLang="zh-TW" sz="2000" dirty="0"/>
              <a:t>f 5</a:t>
            </a:r>
          </a:p>
          <a:p>
            <a:pPr algn="ctr"/>
            <a:r>
              <a:rPr lang="en-US" altLang="zh-TW" sz="2000" dirty="0"/>
              <a:t>g 18</a:t>
            </a:r>
          </a:p>
          <a:p>
            <a:pPr algn="ctr"/>
            <a:r>
              <a:rPr lang="en-US" altLang="zh-TW" sz="2000" dirty="0"/>
              <a:t>a 19</a:t>
            </a:r>
          </a:p>
          <a:p>
            <a:pPr algn="ctr"/>
            <a:r>
              <a:rPr lang="en-US" altLang="zh-TW" sz="2000" dirty="0"/>
              <a:t>c 21</a:t>
            </a:r>
          </a:p>
          <a:p>
            <a:pPr algn="ctr"/>
            <a:r>
              <a:rPr lang="en-US" altLang="zh-TW" sz="2000" dirty="0"/>
              <a:t>c 14</a:t>
            </a:r>
          </a:p>
          <a:p>
            <a:pPr algn="ctr"/>
            <a:r>
              <a:rPr lang="en-US" altLang="zh-TW" sz="2000" dirty="0"/>
              <a:t>19 15 14 0 - 5 18 </a:t>
            </a:r>
          </a:p>
          <a:p>
            <a:pPr algn="ctr"/>
            <a:r>
              <a:rPr lang="en-US" altLang="zh-TW" sz="2000" dirty="0"/>
              <a:t>d -&gt; b -&gt; a = 19</a:t>
            </a:r>
          </a:p>
          <a:p>
            <a:pPr algn="ctr"/>
            <a:r>
              <a:rPr lang="en-US" altLang="zh-TW" sz="2000" dirty="0"/>
              <a:t>d -&gt; b = 15</a:t>
            </a:r>
          </a:p>
          <a:p>
            <a:pPr algn="ctr"/>
            <a:r>
              <a:rPr lang="en-US" altLang="zh-TW" sz="2000" dirty="0"/>
              <a:t>d -&gt; f -&gt; c = 14</a:t>
            </a:r>
          </a:p>
          <a:p>
            <a:pPr algn="ctr"/>
            <a:r>
              <a:rPr lang="en-US" altLang="zh-TW" sz="2000" dirty="0"/>
              <a:t>d = 0</a:t>
            </a:r>
          </a:p>
          <a:p>
            <a:pPr algn="ctr"/>
            <a:r>
              <a:rPr lang="en-US" altLang="zh-TW" sz="2000" dirty="0"/>
              <a:t>No path to e</a:t>
            </a:r>
          </a:p>
          <a:p>
            <a:pPr algn="ctr"/>
            <a:r>
              <a:rPr lang="en-US" altLang="zh-TW" sz="2000" dirty="0"/>
              <a:t>d -&gt; f = 5</a:t>
            </a:r>
          </a:p>
          <a:p>
            <a:pPr algn="ctr"/>
            <a:r>
              <a:rPr lang="en-US" altLang="zh-TW" sz="2000" dirty="0"/>
              <a:t>d -&gt; f -&gt; g = 18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D7D4E2-BC28-2A1E-51A2-6BC813A121AB}"/>
              </a:ext>
            </a:extLst>
          </p:cNvPr>
          <p:cNvSpPr txBox="1"/>
          <p:nvPr/>
        </p:nvSpPr>
        <p:spPr>
          <a:xfrm>
            <a:off x="6096000" y="1505396"/>
            <a:ext cx="25138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Sample input 2</a:t>
            </a:r>
          </a:p>
          <a:p>
            <a:pPr algn="ctr"/>
            <a:r>
              <a:rPr lang="pt-BR" altLang="zh-TW" sz="2000" dirty="0"/>
              <a:t>7 9 d</a:t>
            </a:r>
          </a:p>
          <a:p>
            <a:pPr algn="ctr"/>
            <a:r>
              <a:rPr lang="pt-BR" altLang="zh-TW" sz="2000" dirty="0"/>
              <a:t>b a 4</a:t>
            </a:r>
          </a:p>
          <a:p>
            <a:pPr algn="ctr"/>
            <a:r>
              <a:rPr lang="pt-BR" altLang="zh-TW" sz="2000" dirty="0"/>
              <a:t>a c 2</a:t>
            </a:r>
          </a:p>
          <a:p>
            <a:pPr algn="ctr"/>
            <a:r>
              <a:rPr lang="pt-BR" altLang="zh-TW" sz="2000" dirty="0"/>
              <a:t>f c 9</a:t>
            </a:r>
          </a:p>
          <a:p>
            <a:pPr algn="ctr"/>
            <a:r>
              <a:rPr lang="pt-BR" altLang="zh-TW" sz="2000" dirty="0"/>
              <a:t>e b 17</a:t>
            </a:r>
          </a:p>
          <a:p>
            <a:pPr algn="ctr"/>
            <a:r>
              <a:rPr lang="pt-BR" altLang="zh-TW" sz="2000" dirty="0"/>
              <a:t>e g 11</a:t>
            </a:r>
          </a:p>
          <a:p>
            <a:pPr algn="ctr"/>
            <a:r>
              <a:rPr lang="pt-BR" altLang="zh-TW" sz="2000" dirty="0"/>
              <a:t>d b 15</a:t>
            </a:r>
          </a:p>
          <a:p>
            <a:pPr algn="ctr"/>
            <a:r>
              <a:rPr lang="pt-BR" altLang="zh-TW" sz="2000" dirty="0"/>
              <a:t>d g 23</a:t>
            </a:r>
          </a:p>
          <a:p>
            <a:pPr algn="ctr"/>
            <a:r>
              <a:rPr lang="pt-BR" altLang="zh-TW" sz="2000" dirty="0"/>
              <a:t>d f 5</a:t>
            </a:r>
          </a:p>
          <a:p>
            <a:pPr algn="ctr"/>
            <a:r>
              <a:rPr lang="pt-BR" altLang="zh-TW" sz="2000" dirty="0"/>
              <a:t>f g 13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101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C6D4C4-55EF-87F5-F689-E3DBCAA88183}"/>
              </a:ext>
            </a:extLst>
          </p:cNvPr>
          <p:cNvSpPr txBox="1"/>
          <p:nvPr/>
        </p:nvSpPr>
        <p:spPr>
          <a:xfrm>
            <a:off x="3271156" y="1505396"/>
            <a:ext cx="25138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TW" sz="2400" dirty="0"/>
              <a:t>Sample output 3</a:t>
            </a:r>
          </a:p>
          <a:p>
            <a:pPr algn="ctr"/>
            <a:r>
              <a:rPr lang="fr-FR" altLang="zh-TW" sz="2000" dirty="0"/>
              <a:t>invalid input</a:t>
            </a:r>
          </a:p>
          <a:p>
            <a:pPr algn="ctr"/>
            <a:r>
              <a:rPr lang="fr-FR" altLang="zh-TW" sz="2000" dirty="0"/>
              <a:t>invalid input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D2468C-E79D-9BB8-185C-7A5771B99704}"/>
              </a:ext>
            </a:extLst>
          </p:cNvPr>
          <p:cNvSpPr txBox="1"/>
          <p:nvPr/>
        </p:nvSpPr>
        <p:spPr>
          <a:xfrm>
            <a:off x="757334" y="1505396"/>
            <a:ext cx="251382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Sample input 3</a:t>
            </a:r>
          </a:p>
          <a:p>
            <a:pPr algn="ctr"/>
            <a:r>
              <a:rPr lang="pl-PL" altLang="zh-TW" sz="2000" dirty="0"/>
              <a:t>5 10 s</a:t>
            </a:r>
          </a:p>
          <a:p>
            <a:pPr algn="ctr"/>
            <a:r>
              <a:rPr lang="pl-PL" altLang="zh-TW" sz="2000" dirty="0"/>
              <a:t>s t 3</a:t>
            </a:r>
          </a:p>
          <a:p>
            <a:pPr algn="ctr"/>
            <a:r>
              <a:rPr lang="pl-PL" altLang="zh-TW" sz="2000" dirty="0"/>
              <a:t>s y 5</a:t>
            </a:r>
          </a:p>
          <a:p>
            <a:pPr algn="ctr"/>
            <a:r>
              <a:rPr lang="pl-PL" altLang="zh-TW" sz="2000" dirty="0"/>
              <a:t>t y -2</a:t>
            </a:r>
          </a:p>
          <a:p>
            <a:pPr algn="ctr"/>
            <a:r>
              <a:rPr lang="pl-PL" altLang="zh-TW" sz="2000" dirty="0"/>
              <a:t>y t -1</a:t>
            </a:r>
          </a:p>
          <a:p>
            <a:pPr algn="ctr"/>
            <a:r>
              <a:rPr lang="pl-PL" altLang="zh-TW" sz="2000" dirty="0"/>
              <a:t>z s 3</a:t>
            </a:r>
          </a:p>
          <a:p>
            <a:pPr algn="ctr"/>
            <a:r>
              <a:rPr lang="pl-PL" altLang="zh-TW" sz="2000" dirty="0"/>
              <a:t>y z 6</a:t>
            </a:r>
          </a:p>
          <a:p>
            <a:pPr algn="ctr"/>
            <a:r>
              <a:rPr lang="pl-PL" altLang="zh-TW" sz="2000" dirty="0"/>
              <a:t>t x 6</a:t>
            </a:r>
          </a:p>
          <a:p>
            <a:pPr algn="ctr"/>
            <a:r>
              <a:rPr lang="pl-PL" altLang="zh-TW" sz="2000" dirty="0"/>
              <a:t>y x 4</a:t>
            </a:r>
          </a:p>
          <a:p>
            <a:pPr algn="ctr"/>
            <a:r>
              <a:rPr lang="pl-PL" altLang="zh-TW" sz="2000" dirty="0"/>
              <a:t>x z 2</a:t>
            </a:r>
          </a:p>
          <a:p>
            <a:pPr algn="ctr"/>
            <a:r>
              <a:rPr lang="pl-PL" altLang="zh-TW" sz="2000" dirty="0"/>
              <a:t>z x 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49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572</Words>
  <Application>Microsoft Office PowerPoint</Application>
  <PresentationFormat>寬螢幕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arial</vt:lpstr>
      <vt:lpstr>Calibri</vt:lpstr>
      <vt:lpstr>Calibri Light</vt:lpstr>
      <vt:lpstr>Office 佈景主題</vt:lpstr>
      <vt:lpstr>Bonus</vt:lpstr>
      <vt:lpstr>作業規定</vt:lpstr>
      <vt:lpstr>Bonus Shortest Path</vt:lpstr>
      <vt:lpstr>Description</vt:lpstr>
      <vt:lpstr>PowerPoint 簡報</vt:lpstr>
      <vt:lpstr>Sample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勁宏 郭</dc:creator>
  <cp:lastModifiedBy>勻蔚 羅</cp:lastModifiedBy>
  <cp:revision>85</cp:revision>
  <dcterms:created xsi:type="dcterms:W3CDTF">2022-09-09T03:57:41Z</dcterms:created>
  <dcterms:modified xsi:type="dcterms:W3CDTF">2023-12-11T14:47:58Z</dcterms:modified>
</cp:coreProperties>
</file>