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59" r:id="rId6"/>
    <p:sldId id="265" r:id="rId7"/>
    <p:sldId id="267" r:id="rId8"/>
    <p:sldId id="260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7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1278-6765-4978-8DF2-83D5A403F4DD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79F6E46-2355-4977-A713-8CF70DEB31D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1278-6765-4978-8DF2-83D5A403F4DD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6E46-2355-4977-A713-8CF70DEB31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1278-6765-4978-8DF2-83D5A403F4DD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6E46-2355-4977-A713-8CF70DEB31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1278-6765-4978-8DF2-83D5A403F4DD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6E46-2355-4977-A713-8CF70DEB31D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1278-6765-4978-8DF2-83D5A403F4DD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79F6E46-2355-4977-A713-8CF70DEB31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1278-6765-4978-8DF2-83D5A403F4DD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6E46-2355-4977-A713-8CF70DEB31D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1278-6765-4978-8DF2-83D5A403F4DD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6E46-2355-4977-A713-8CF70DEB31D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1278-6765-4978-8DF2-83D5A403F4DD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6E46-2355-4977-A713-8CF70DEB31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1278-6765-4978-8DF2-83D5A403F4DD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6E46-2355-4977-A713-8CF70DEB31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1278-6765-4978-8DF2-83D5A403F4DD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6E46-2355-4977-A713-8CF70DEB31D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1278-6765-4978-8DF2-83D5A403F4DD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79F6E46-2355-4977-A713-8CF70DEB31D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E331278-6765-4978-8DF2-83D5A403F4DD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79F6E46-2355-4977-A713-8CF70DEB31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learn/circuits" TargetMode="External"/><Relationship Id="rId2" Type="http://schemas.openxmlformats.org/officeDocument/2006/relationships/hyperlink" Target="https://www.youtube.com/channel/UCqOBbOLnWWwb1lsOa5QkZK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pinventor.mit.edu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ngstone.com.tw/basic/2013120383371?zone=book&amp;lid=search&amp;actid=WISE" TargetMode="External"/><Relationship Id="rId2" Type="http://schemas.openxmlformats.org/officeDocument/2006/relationships/hyperlink" Target="https://www.kingstone.com.tw/basic/2014713594037?zone=book&amp;lid=search&amp;actid=WI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ingstone.com.tw/basic/2013120469990?actid=bw_basic_page&amp;lid=bw_basic_are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講師：蔡佳倫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物聯網課程</a:t>
            </a:r>
          </a:p>
        </p:txBody>
      </p:sp>
    </p:spTree>
    <p:extLst>
      <p:ext uri="{BB962C8B-B14F-4D97-AF65-F5344CB8AC3E}">
        <p14:creationId xmlns:p14="http://schemas.microsoft.com/office/powerpoint/2010/main" val="235665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期末考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期末考以分組為主，實作一個作品，上台報告</a:t>
            </a:r>
            <a:endParaRPr lang="en-US" altLang="zh-TW" dirty="0"/>
          </a:p>
          <a:p>
            <a:r>
              <a:rPr lang="zh-TW" altLang="en-US" dirty="0"/>
              <a:t>每組約</a:t>
            </a:r>
            <a:r>
              <a:rPr lang="en-US" altLang="zh-TW"/>
              <a:t>3</a:t>
            </a:r>
            <a:r>
              <a:rPr lang="zh-TW" altLang="en-US"/>
              <a:t>人</a:t>
            </a:r>
            <a:endParaRPr lang="en-US" altLang="zh-TW" dirty="0"/>
          </a:p>
          <a:p>
            <a:r>
              <a:rPr lang="zh-TW" altLang="en-US" dirty="0"/>
              <a:t>報告時間為學期末三周開始</a:t>
            </a:r>
          </a:p>
        </p:txBody>
      </p:sp>
    </p:spTree>
    <p:extLst>
      <p:ext uri="{BB962C8B-B14F-4D97-AF65-F5344CB8AC3E}">
        <p14:creationId xmlns:p14="http://schemas.microsoft.com/office/powerpoint/2010/main" val="200610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Arduino</a:t>
            </a:r>
            <a:r>
              <a:rPr lang="zh-TW" altLang="en-US" dirty="0"/>
              <a:t>的一個很好教學網站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https://www.youtube.com/channel/UCqOBbOLnWWwb1lsOa5QkZKQ</a:t>
            </a:r>
            <a:endParaRPr lang="en-US" altLang="zh-TW" dirty="0"/>
          </a:p>
          <a:p>
            <a:r>
              <a:rPr lang="en-US" altLang="zh-TW" dirty="0"/>
              <a:t>Arduino</a:t>
            </a:r>
            <a:r>
              <a:rPr lang="zh-TW" altLang="en-US" dirty="0"/>
              <a:t>模擬器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https://www.tinkercad.com/learn/circuits</a:t>
            </a:r>
            <a:endParaRPr lang="en-US" altLang="zh-TW" dirty="0"/>
          </a:p>
          <a:p>
            <a:r>
              <a:rPr lang="en-US" altLang="zh-TW" dirty="0"/>
              <a:t>App inventor</a:t>
            </a:r>
          </a:p>
          <a:p>
            <a:r>
              <a:rPr lang="en-US" altLang="zh-TW" dirty="0">
                <a:hlinkClick r:id="rId4"/>
              </a:rPr>
              <a:t>https://appinventor.mit.edu/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024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本課目標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透過實作的方式讓各位了解物聯網，所以我們這門課，不會講太多理論</a:t>
            </a:r>
            <a:endParaRPr lang="en-US" altLang="zh-TW" dirty="0"/>
          </a:p>
          <a:p>
            <a:r>
              <a:rPr lang="zh-TW" altLang="en-US" dirty="0"/>
              <a:t>在課程中我們會透過一些簡單的程式語言來做硬體的控制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9187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本課程現況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上次上課有</a:t>
            </a:r>
            <a:r>
              <a:rPr lang="en-US" altLang="zh-TW" dirty="0"/>
              <a:t>52 </a:t>
            </a:r>
            <a:r>
              <a:rPr lang="zh-TW" altLang="en-US" dirty="0"/>
              <a:t>人選課，採購了</a:t>
            </a:r>
            <a:r>
              <a:rPr lang="en-US" altLang="zh-TW" dirty="0"/>
              <a:t>52</a:t>
            </a:r>
            <a:r>
              <a:rPr lang="zh-TW" altLang="en-US" dirty="0"/>
              <a:t>人份的設備，但有壞掉一些</a:t>
            </a:r>
            <a:endParaRPr lang="en-US" altLang="zh-TW" dirty="0"/>
          </a:p>
          <a:p>
            <a:r>
              <a:rPr lang="zh-TW" altLang="en-US" dirty="0"/>
              <a:t>不提供加選</a:t>
            </a:r>
            <a:endParaRPr lang="en-US" altLang="zh-TW" dirty="0"/>
          </a:p>
          <a:p>
            <a:r>
              <a:rPr lang="zh-TW" altLang="en-US" dirty="0"/>
              <a:t>課程一開始會是以模擬器的方式進行教學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2923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硬體部分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在硬體部分，先搭配模擬器去學習一些硬體控制，當我們</a:t>
            </a:r>
            <a:r>
              <a:rPr lang="zh-TW" altLang="en-US"/>
              <a:t>學習過之後，會</a:t>
            </a:r>
            <a:r>
              <a:rPr lang="zh-TW" altLang="en-US" dirty="0"/>
              <a:t>切入</a:t>
            </a:r>
            <a:r>
              <a:rPr lang="en-US" altLang="zh-TW" dirty="0"/>
              <a:t>ESP32</a:t>
            </a:r>
            <a:r>
              <a:rPr lang="zh-TW" altLang="en-US" dirty="0"/>
              <a:t>這塊硬體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9793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軟體部分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軟體部分，最基本的是</a:t>
            </a:r>
            <a:r>
              <a:rPr lang="en-US" altLang="zh-TW" dirty="0"/>
              <a:t>Arduino C</a:t>
            </a:r>
            <a:r>
              <a:rPr lang="zh-TW" altLang="en-US" dirty="0"/>
              <a:t>語言，之後會搭配積木軟體</a:t>
            </a:r>
            <a:r>
              <a:rPr lang="en-US" altLang="zh-TW" dirty="0" err="1"/>
              <a:t>Blockly</a:t>
            </a:r>
            <a:r>
              <a:rPr lang="zh-TW" altLang="en-US" dirty="0"/>
              <a:t>以及</a:t>
            </a:r>
            <a:r>
              <a:rPr lang="en-US" altLang="zh-TW" dirty="0"/>
              <a:t>app inventor</a:t>
            </a:r>
            <a:r>
              <a:rPr lang="zh-TW" altLang="en-US" dirty="0"/>
              <a:t>去做物聯控制的部分</a:t>
            </a:r>
            <a:endParaRPr lang="en-US" altLang="zh-TW" dirty="0"/>
          </a:p>
          <a:p>
            <a:r>
              <a:rPr lang="zh-TW" altLang="en-US" dirty="0"/>
              <a:t>如果之後課程還有時間，也會給各位操作一下</a:t>
            </a:r>
            <a:r>
              <a:rPr lang="en-US" altLang="zh-TW" dirty="0" err="1"/>
              <a:t>micropython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931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推薦書籍</a:t>
            </a:r>
            <a:r>
              <a:rPr lang="en-US" altLang="zh-TW" dirty="0"/>
              <a:t>(</a:t>
            </a:r>
            <a:r>
              <a:rPr lang="zh-TW" altLang="en-US" dirty="0"/>
              <a:t>硬體部分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zh-TW" altLang="en-US" b="1" dirty="0"/>
              <a:t>基礎</a:t>
            </a:r>
            <a:endParaRPr lang="en-US" altLang="zh-TW" b="1" dirty="0"/>
          </a:p>
          <a:p>
            <a:pPr fontAlgn="base"/>
            <a:r>
              <a:rPr lang="zh-TW" altLang="en-US" b="1" dirty="0"/>
              <a:t>超圖解 </a:t>
            </a:r>
            <a:r>
              <a:rPr lang="en-US" altLang="zh-TW" b="1" dirty="0"/>
              <a:t>Arduino </a:t>
            </a:r>
            <a:r>
              <a:rPr lang="zh-TW" altLang="en-US" b="1" dirty="0"/>
              <a:t>互動設計入門</a:t>
            </a:r>
            <a:r>
              <a:rPr lang="en-US" altLang="zh-TW" b="1" dirty="0"/>
              <a:t>(</a:t>
            </a:r>
            <a:r>
              <a:rPr lang="zh-TW" altLang="en-US" b="1" dirty="0"/>
              <a:t>第四版</a:t>
            </a:r>
            <a:r>
              <a:rPr lang="en-US" altLang="zh-TW" b="1" dirty="0"/>
              <a:t>)</a:t>
            </a:r>
            <a:endParaRPr lang="zh-TW" altLang="en-US" b="1" dirty="0"/>
          </a:p>
          <a:p>
            <a:r>
              <a:rPr lang="en-US" altLang="zh-TW" dirty="0">
                <a:hlinkClick r:id="rId2"/>
              </a:rPr>
              <a:t>https://www.kingstone.com.tw/basic/2014713594037?zone=book&amp;lid=search&amp;actid=WISE</a:t>
            </a:r>
            <a:endParaRPr lang="en-US" altLang="zh-TW" dirty="0"/>
          </a:p>
          <a:p>
            <a:r>
              <a:rPr lang="zh-TW" altLang="en-US" dirty="0"/>
              <a:t>進階</a:t>
            </a:r>
            <a:endParaRPr lang="en-US" altLang="zh-TW" dirty="0"/>
          </a:p>
          <a:p>
            <a:r>
              <a:rPr lang="zh-TW" altLang="en-US" b="1" dirty="0"/>
              <a:t>超圖解物聯網</a:t>
            </a:r>
            <a:r>
              <a:rPr lang="en-US" altLang="zh-TW" b="1" dirty="0" err="1"/>
              <a:t>IoT</a:t>
            </a:r>
            <a:r>
              <a:rPr lang="zh-TW" altLang="en-US" b="1" dirty="0"/>
              <a:t>實作入門：使用</a:t>
            </a:r>
            <a:r>
              <a:rPr lang="en-US" altLang="zh-TW" b="1" dirty="0"/>
              <a:t>JavaScript/Node.JS/Arduino/Raspberry Pi/ESP8266/</a:t>
            </a:r>
            <a:r>
              <a:rPr lang="en-US" altLang="zh-TW" b="1" dirty="0" err="1"/>
              <a:t>Espruino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https://www.kingstone.com.tw/basic/2013120383371?zone=book&amp;lid=search&amp;actid=WISE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34960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Micropython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b="1" dirty="0"/>
              <a:t>超圖解</a:t>
            </a:r>
            <a:r>
              <a:rPr lang="en-US" altLang="zh-TW" b="1" dirty="0"/>
              <a:t>Python</a:t>
            </a:r>
            <a:r>
              <a:rPr lang="zh-TW" altLang="en-US" b="1" dirty="0"/>
              <a:t>物聯網實作入門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https://www.kingstone.com.tw/basic/2013120469990?actid=bw_basic_page&amp;lid=bw_basic_area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5042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課程期許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上這門課，請自備一台</a:t>
            </a:r>
            <a:r>
              <a:rPr lang="en-US" altLang="zh-TW" dirty="0"/>
              <a:t>android</a:t>
            </a:r>
            <a:r>
              <a:rPr lang="zh-TW" altLang="en-US" dirty="0"/>
              <a:t>手機</a:t>
            </a:r>
            <a:endParaRPr lang="en-US" altLang="zh-TW" dirty="0"/>
          </a:p>
          <a:p>
            <a:r>
              <a:rPr lang="zh-TW" altLang="en-US" dirty="0"/>
              <a:t>請先熟悉</a:t>
            </a:r>
            <a:r>
              <a:rPr lang="en-US" altLang="zh-TW" dirty="0"/>
              <a:t>C</a:t>
            </a:r>
            <a:r>
              <a:rPr lang="zh-TW" altLang="en-US" dirty="0"/>
              <a:t>語言</a:t>
            </a:r>
            <a:endParaRPr lang="en-US" altLang="zh-TW" dirty="0"/>
          </a:p>
          <a:p>
            <a:r>
              <a:rPr lang="zh-TW" altLang="en-US" dirty="0"/>
              <a:t>雖然我們的課程中最後會有積木軟體方便大家操作</a:t>
            </a:r>
            <a:endParaRPr lang="en-US" altLang="zh-TW" dirty="0"/>
          </a:p>
          <a:p>
            <a:r>
              <a:rPr lang="zh-TW" altLang="en-US" dirty="0"/>
              <a:t>但是，我個人還是會先切入</a:t>
            </a:r>
            <a:r>
              <a:rPr lang="en-US" altLang="zh-TW" dirty="0"/>
              <a:t>c</a:t>
            </a:r>
            <a:r>
              <a:rPr lang="zh-TW" altLang="en-US" dirty="0"/>
              <a:t>語言教學，主要的原因是，各位都是大學生，學習一點基礎，之後想要延伸或是操作一些其它應用軟體也比較知道怎樣使用</a:t>
            </a:r>
            <a:endParaRPr lang="en-US" altLang="zh-TW" dirty="0"/>
          </a:p>
          <a:p>
            <a:r>
              <a:rPr lang="zh-TW" altLang="en-US" dirty="0"/>
              <a:t>期中考也是考</a:t>
            </a:r>
            <a:r>
              <a:rPr lang="en-US" altLang="zh-TW" dirty="0"/>
              <a:t>C</a:t>
            </a:r>
            <a:r>
              <a:rPr lang="zh-TW" altLang="en-US" dirty="0"/>
              <a:t>語言</a:t>
            </a:r>
          </a:p>
        </p:txBody>
      </p:sp>
    </p:spTree>
    <p:extLst>
      <p:ext uri="{BB962C8B-B14F-4D97-AF65-F5344CB8AC3E}">
        <p14:creationId xmlns:p14="http://schemas.microsoft.com/office/powerpoint/2010/main" val="308518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期中考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到時看各位的教學進度，以</a:t>
            </a:r>
            <a:r>
              <a:rPr lang="en-US" altLang="zh-TW" dirty="0"/>
              <a:t>c</a:t>
            </a:r>
            <a:r>
              <a:rPr lang="zh-TW" altLang="en-US" dirty="0"/>
              <a:t>語言考試為主</a:t>
            </a:r>
            <a:endParaRPr lang="en-US" altLang="zh-TW" dirty="0"/>
          </a:p>
          <a:p>
            <a:r>
              <a:rPr lang="en-US" altLang="zh-TW" dirty="0"/>
              <a:t>Open</a:t>
            </a:r>
            <a:r>
              <a:rPr lang="zh-TW" altLang="en-US" dirty="0"/>
              <a:t> </a:t>
            </a:r>
            <a:r>
              <a:rPr lang="en-US" altLang="zh-TW" dirty="0"/>
              <a:t>Book</a:t>
            </a:r>
          </a:p>
          <a:p>
            <a:r>
              <a:rPr lang="zh-TW" altLang="en-US" dirty="0"/>
              <a:t>作弊一律當掉</a:t>
            </a:r>
          </a:p>
        </p:txBody>
      </p:sp>
    </p:spTree>
    <p:extLst>
      <p:ext uri="{BB962C8B-B14F-4D97-AF65-F5344CB8AC3E}">
        <p14:creationId xmlns:p14="http://schemas.microsoft.com/office/powerpoint/2010/main" val="1247418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51</TotalTime>
  <Words>445</Words>
  <Application>Microsoft Office PowerPoint</Application>
  <PresentationFormat>如螢幕大小 (4:3)</PresentationFormat>
  <Paragraphs>45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Franklin Gothic Book</vt:lpstr>
      <vt:lpstr>Perpetua</vt:lpstr>
      <vt:lpstr>Wingdings 2</vt:lpstr>
      <vt:lpstr>公正</vt:lpstr>
      <vt:lpstr>物聯網課程</vt:lpstr>
      <vt:lpstr>本課目標</vt:lpstr>
      <vt:lpstr>本課程現況</vt:lpstr>
      <vt:lpstr>硬體部分</vt:lpstr>
      <vt:lpstr>軟體部分</vt:lpstr>
      <vt:lpstr>推薦書籍(硬體部分)</vt:lpstr>
      <vt:lpstr>Micropython</vt:lpstr>
      <vt:lpstr>課程期許</vt:lpstr>
      <vt:lpstr>期中考</vt:lpstr>
      <vt:lpstr>期末考</vt:lpstr>
      <vt:lpstr>參考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物聯網課程</dc:title>
  <dc:creator>crouse</dc:creator>
  <cp:lastModifiedBy>PC教室</cp:lastModifiedBy>
  <cp:revision>10</cp:revision>
  <dcterms:created xsi:type="dcterms:W3CDTF">2020-03-03T18:14:01Z</dcterms:created>
  <dcterms:modified xsi:type="dcterms:W3CDTF">2023-02-22T10:23:48Z</dcterms:modified>
</cp:coreProperties>
</file>