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8" r:id="rId5"/>
    <p:sldId id="279" r:id="rId6"/>
    <p:sldId id="261" r:id="rId7"/>
    <p:sldId id="260" r:id="rId8"/>
    <p:sldId id="259" r:id="rId9"/>
    <p:sldId id="263" r:id="rId10"/>
    <p:sldId id="268" r:id="rId11"/>
    <p:sldId id="270" r:id="rId12"/>
    <p:sldId id="272" r:id="rId13"/>
    <p:sldId id="273" r:id="rId14"/>
    <p:sldId id="271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691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BEB0-5DC4-4D61-9B5A-BB0E5A044164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50A8-4652-43C9-A829-F5A28A47F52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70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BEB0-5DC4-4D61-9B5A-BB0E5A044164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50A8-4652-43C9-A829-F5A28A47F5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418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BEB0-5DC4-4D61-9B5A-BB0E5A044164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50A8-4652-43C9-A829-F5A28A47F5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05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BEB0-5DC4-4D61-9B5A-BB0E5A044164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50A8-4652-43C9-A829-F5A28A47F5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64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BEB0-5DC4-4D61-9B5A-BB0E5A044164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50A8-4652-43C9-A829-F5A28A47F52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80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BEB0-5DC4-4D61-9B5A-BB0E5A044164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50A8-4652-43C9-A829-F5A28A47F5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29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BEB0-5DC4-4D61-9B5A-BB0E5A044164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50A8-4652-43C9-A829-F5A28A47F5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652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BEB0-5DC4-4D61-9B5A-BB0E5A044164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50A8-4652-43C9-A829-F5A28A47F5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86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BEB0-5DC4-4D61-9B5A-BB0E5A044164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50A8-4652-43C9-A829-F5A28A47F5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95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D4BEB0-5DC4-4D61-9B5A-BB0E5A044164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1C50A8-4652-43C9-A829-F5A28A47F5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5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BEB0-5DC4-4D61-9B5A-BB0E5A044164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50A8-4652-43C9-A829-F5A28A47F5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74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D4BEB0-5DC4-4D61-9B5A-BB0E5A044164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1C50A8-4652-43C9-A829-F5A28A47F52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91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av3047952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舵機與蜂鳴器的使用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講師：蔡佳倫</a:t>
            </a:r>
          </a:p>
        </p:txBody>
      </p:sp>
    </p:spTree>
    <p:extLst>
      <p:ext uri="{BB962C8B-B14F-4D97-AF65-F5344CB8AC3E}">
        <p14:creationId xmlns:p14="http://schemas.microsoft.com/office/powerpoint/2010/main" val="968537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舵機與可變電阻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352" y="1994727"/>
            <a:ext cx="5307706" cy="413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356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51" y="1928611"/>
            <a:ext cx="37528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063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C7317CA-BBFC-430E-AC06-57066674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接在腳位</a:t>
            </a:r>
            <a:r>
              <a:rPr lang="en-US" altLang="zh-TW" dirty="0"/>
              <a:t>14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85A2D7BB-E98A-498D-9C94-31F225DA8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8559" y="1931988"/>
            <a:ext cx="34194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44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AFCCB51-D49C-46CE-A434-B3EC9542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</a:t>
            </a:r>
            <a:r>
              <a:rPr lang="en-US" altLang="zh-TW" dirty="0"/>
              <a:t>Library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4D34FB14-60EE-4E05-B0BD-46A86B551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412" y="2402415"/>
            <a:ext cx="3521951" cy="94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54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5F3069C-007C-4A0A-A5D3-214C50DB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加入</a:t>
            </a:r>
            <a:r>
              <a:rPr lang="en-US" altLang="zh-TW" dirty="0" err="1"/>
              <a:t>toneESP32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C6DF64B6-D851-404B-A948-A7C7644D1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6494" y="1871663"/>
            <a:ext cx="286160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65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BB44E7A-25B1-4225-9B75-18D769540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這個函式庫的網站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2095C10-A7E0-4D1B-BD1F-E3BEA4581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</a:t>
            </a:r>
            <a:r>
              <a:rPr lang="en-US" altLang="zh-TW" dirty="0" err="1"/>
              <a:t>github.com</a:t>
            </a:r>
            <a:r>
              <a:rPr lang="en-US" altLang="zh-TW" dirty="0"/>
              <a:t>/</a:t>
            </a:r>
            <a:r>
              <a:rPr lang="en-US" altLang="zh-TW" dirty="0" err="1"/>
              <a:t>weedmanu</a:t>
            </a:r>
            <a:r>
              <a:rPr lang="en-US" altLang="zh-TW" dirty="0"/>
              <a:t>/</a:t>
            </a:r>
            <a:r>
              <a:rPr lang="en-US" altLang="zh-TW" dirty="0" err="1"/>
              <a:t>ToneESP32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3769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F5D8280-51D2-4448-9BBB-98B16FEF2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複製程式碼後修改</a:t>
            </a:r>
            <a:r>
              <a:rPr lang="en-US" altLang="zh-TW" dirty="0"/>
              <a:t>pin</a:t>
            </a:r>
            <a:r>
              <a:rPr lang="zh-TW" altLang="en-US" dirty="0"/>
              <a:t>後放入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71C637D4-6559-4D4E-8CCA-AC129F67F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8657" y="1854729"/>
            <a:ext cx="251994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3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740E6A4-FE37-4D62-874F-53A4BE5FE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函式庫解釋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E4EFB2A-B446-4E6D-8576-3C8063F43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引用到程式中</a:t>
            </a:r>
            <a:endParaRPr lang="en-US" altLang="zh-TW" dirty="0"/>
          </a:p>
          <a:p>
            <a:r>
              <a:rPr lang="en-US" altLang="zh-TW" dirty="0"/>
              <a:t>#include &lt;</a:t>
            </a:r>
            <a:r>
              <a:rPr lang="en-US" altLang="zh-TW" dirty="0" err="1"/>
              <a:t>ToneESP32.h</a:t>
            </a:r>
            <a:r>
              <a:rPr lang="en-US" altLang="zh-TW" dirty="0"/>
              <a:t>&gt;</a:t>
            </a:r>
          </a:p>
          <a:p>
            <a:r>
              <a:rPr lang="zh-TW" altLang="en-US" dirty="0"/>
              <a:t>修改</a:t>
            </a:r>
            <a:r>
              <a:rPr lang="en-US" altLang="zh-TW" dirty="0"/>
              <a:t>pin</a:t>
            </a:r>
            <a:br>
              <a:rPr lang="en-US" altLang="zh-TW" dirty="0"/>
            </a:br>
            <a:r>
              <a:rPr lang="en-US" altLang="zh-TW" dirty="0"/>
              <a:t>#define </a:t>
            </a:r>
            <a:r>
              <a:rPr lang="en-US" altLang="zh-TW" dirty="0" err="1"/>
              <a:t>BUZZER_PIN</a:t>
            </a:r>
            <a:r>
              <a:rPr lang="en-US" altLang="zh-TW" dirty="0"/>
              <a:t> 14</a:t>
            </a:r>
          </a:p>
          <a:p>
            <a:r>
              <a:rPr lang="zh-TW" altLang="en-US" dirty="0"/>
              <a:t>因為蜂鳴器需要</a:t>
            </a:r>
            <a:r>
              <a:rPr lang="en-US" altLang="zh-TW" dirty="0" err="1"/>
              <a:t>PWM</a:t>
            </a:r>
            <a:r>
              <a:rPr lang="en-US" altLang="zh-TW" dirty="0"/>
              <a:t>  </a:t>
            </a:r>
            <a:r>
              <a:rPr lang="zh-TW" altLang="en-US" dirty="0"/>
              <a:t>所以要指定</a:t>
            </a:r>
            <a:r>
              <a:rPr lang="en-US" altLang="zh-TW" dirty="0"/>
              <a:t>channel</a:t>
            </a:r>
          </a:p>
          <a:p>
            <a:r>
              <a:rPr lang="en-US" altLang="zh-TW" dirty="0"/>
              <a:t>#define </a:t>
            </a:r>
            <a:r>
              <a:rPr lang="en-US" altLang="zh-TW" dirty="0" err="1"/>
              <a:t>BUZZER_CHANNEL</a:t>
            </a:r>
            <a:r>
              <a:rPr lang="en-US" altLang="zh-TW" dirty="0"/>
              <a:t> 0</a:t>
            </a:r>
          </a:p>
          <a:p>
            <a:r>
              <a:rPr lang="zh-TW" altLang="en-US" dirty="0"/>
              <a:t>宣告物件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ToneESP32</a:t>
            </a:r>
            <a:r>
              <a:rPr lang="en-US" altLang="zh-TW" dirty="0"/>
              <a:t> buzzer(</a:t>
            </a:r>
            <a:r>
              <a:rPr lang="en-US" altLang="zh-TW" dirty="0" err="1"/>
              <a:t>BUZZER_PIN</a:t>
            </a:r>
            <a:r>
              <a:rPr lang="en-US" altLang="zh-TW" dirty="0"/>
              <a:t>, </a:t>
            </a:r>
            <a:r>
              <a:rPr lang="en-US" altLang="zh-TW" dirty="0" err="1"/>
              <a:t>BUZZER_CHANNEL</a:t>
            </a:r>
            <a:r>
              <a:rPr lang="en-US" altLang="zh-TW" dirty="0"/>
              <a:t>);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7023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BC5AE15-991F-47F4-A8A4-0D981351F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函式庫解釋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4DC8EE6-ED1B-4443-B3A1-8FD679364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撥放音</a:t>
            </a:r>
            <a:r>
              <a:rPr lang="it-IT" altLang="zh-TW" dirty="0"/>
              <a:t>NOTE_C5</a:t>
            </a:r>
            <a:r>
              <a:rPr lang="zh-TW" altLang="en-US" dirty="0"/>
              <a:t>，時間為</a:t>
            </a:r>
            <a:r>
              <a:rPr lang="en-US" altLang="zh-TW" dirty="0"/>
              <a:t>250</a:t>
            </a:r>
          </a:p>
          <a:p>
            <a:r>
              <a:rPr lang="it-IT" altLang="zh-TW" dirty="0"/>
              <a:t>buzzer.tone(NOTE_C5, 250);</a:t>
            </a:r>
          </a:p>
          <a:p>
            <a:r>
              <a:rPr lang="zh-TW" altLang="en-US"/>
              <a:t>不發音</a:t>
            </a:r>
            <a:endParaRPr lang="en-US" altLang="zh-TW"/>
          </a:p>
          <a:p>
            <a:r>
              <a:rPr lang="en-US" altLang="zh-TW" dirty="0" err="1"/>
              <a:t>buzzer.noTone</a:t>
            </a:r>
            <a:r>
              <a:rPr lang="en-US" altLang="zh-TW" dirty="0"/>
              <a:t>();</a:t>
            </a:r>
          </a:p>
          <a:p>
            <a:endParaRPr lang="it-IT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4538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舵機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舵機是一個可以旋轉的轉動器</a:t>
            </a:r>
            <a:endParaRPr lang="en-US" altLang="zh-TW" dirty="0"/>
          </a:p>
          <a:p>
            <a:r>
              <a:rPr lang="zh-TW" altLang="en-US" dirty="0"/>
              <a:t>常見的舵機是</a:t>
            </a:r>
            <a:r>
              <a:rPr lang="en-US" altLang="zh-TW" dirty="0"/>
              <a:t>SG90</a:t>
            </a:r>
          </a:p>
          <a:p>
            <a:r>
              <a:rPr lang="en-US" altLang="zh-TW" dirty="0"/>
              <a:t>SG90</a:t>
            </a:r>
            <a:r>
              <a:rPr lang="zh-TW" altLang="en-US" dirty="0"/>
              <a:t>的三條線分別是黃、紅、棕，對應訊號、電源、接地</a:t>
            </a:r>
            <a:endParaRPr lang="en-US" altLang="zh-TW" dirty="0"/>
          </a:p>
          <a:p>
            <a:r>
              <a:rPr lang="zh-TW" altLang="en-US" dirty="0"/>
              <a:t>舵機的啟動，通常會用到函式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71433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何謂函式庫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函式庫你可想像成拿別人寫好的程式來使用</a:t>
            </a:r>
            <a:endParaRPr lang="en-US" altLang="zh-TW" dirty="0"/>
          </a:p>
          <a:p>
            <a:r>
              <a:rPr lang="zh-TW" altLang="en-US" dirty="0"/>
              <a:t>通常是</a:t>
            </a:r>
            <a:r>
              <a:rPr lang="en-US" altLang="zh-TW" dirty="0"/>
              <a:t>.h</a:t>
            </a:r>
            <a:r>
              <a:rPr lang="zh-TW" altLang="en-US" dirty="0"/>
              <a:t>的檔案</a:t>
            </a:r>
            <a:endParaRPr lang="en-US" altLang="zh-TW" dirty="0"/>
          </a:p>
          <a:p>
            <a:r>
              <a:rPr lang="zh-TW" altLang="en-US" dirty="0"/>
              <a:t>引入的方式通常是</a:t>
            </a:r>
            <a:r>
              <a:rPr lang="en-US" altLang="zh-TW" dirty="0"/>
              <a:t>#include &lt;</a:t>
            </a:r>
            <a:r>
              <a:rPr lang="zh-TW" altLang="en-US" dirty="0"/>
              <a:t>函式名稱</a:t>
            </a:r>
            <a:r>
              <a:rPr lang="en-US" altLang="zh-TW" dirty="0"/>
              <a:t>&gt;</a:t>
            </a:r>
            <a:r>
              <a:rPr lang="zh-TW" altLang="en-US" dirty="0"/>
              <a:t>或是</a:t>
            </a:r>
            <a:r>
              <a:rPr lang="en-US" altLang="zh-TW" dirty="0"/>
              <a:t>#include “</a:t>
            </a:r>
            <a:r>
              <a:rPr lang="zh-TW" altLang="en-US" dirty="0"/>
              <a:t>函式名稱</a:t>
            </a:r>
            <a:r>
              <a:rPr lang="en-US" altLang="zh-TW" dirty="0"/>
              <a:t>”</a:t>
            </a:r>
            <a:r>
              <a:rPr lang="zh-TW" altLang="en-US" dirty="0"/>
              <a:t>，我們有很多常用的函式庫都可以用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190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AFCCB51-D49C-46CE-A434-B3EC9542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</a:t>
            </a:r>
            <a:r>
              <a:rPr lang="en-US" altLang="zh-TW" dirty="0"/>
              <a:t>Library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4D34FB14-60EE-4E05-B0BD-46A86B551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412" y="2402415"/>
            <a:ext cx="3521951" cy="94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35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加入</a:t>
            </a:r>
            <a:r>
              <a:rPr lang="en-US" altLang="zh-TW" smtClean="0"/>
              <a:t>esp32servo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204" y="1965649"/>
            <a:ext cx="33432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0320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舵機函式庫的使用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最前面要引用</a:t>
            </a:r>
            <a:endParaRPr lang="en-US" altLang="zh-TW" dirty="0"/>
          </a:p>
          <a:p>
            <a:r>
              <a:rPr lang="en-US" altLang="zh-TW" dirty="0"/>
              <a:t>#include &lt;ESP32Servo.h&gt;</a:t>
            </a:r>
          </a:p>
          <a:p>
            <a:r>
              <a:rPr lang="zh-TW" altLang="en-US" dirty="0"/>
              <a:t>外部宣告一個舵機的變數</a:t>
            </a:r>
            <a:endParaRPr lang="en-US" altLang="zh-TW" dirty="0"/>
          </a:p>
          <a:p>
            <a:r>
              <a:rPr lang="en-US" altLang="zh-TW" dirty="0"/>
              <a:t>Servo servo11;</a:t>
            </a:r>
          </a:p>
          <a:p>
            <a:r>
              <a:rPr lang="zh-TW" altLang="en-US" dirty="0"/>
              <a:t>宣告這個舵機插在</a:t>
            </a:r>
            <a:r>
              <a:rPr lang="en-US" altLang="zh-TW" dirty="0"/>
              <a:t>11</a:t>
            </a:r>
            <a:r>
              <a:rPr lang="zh-TW" altLang="en-US" dirty="0"/>
              <a:t>腳位</a:t>
            </a:r>
            <a:endParaRPr lang="en-US" altLang="zh-TW" dirty="0"/>
          </a:p>
          <a:p>
            <a:r>
              <a:rPr lang="en-US" altLang="zh-TW" dirty="0"/>
              <a:t>servo11.attach(11);</a:t>
            </a:r>
          </a:p>
          <a:p>
            <a:r>
              <a:rPr lang="zh-TW" altLang="en-US" dirty="0"/>
              <a:t>轉到指定角度</a:t>
            </a:r>
            <a:endParaRPr lang="en-US" altLang="zh-TW" dirty="0"/>
          </a:p>
          <a:p>
            <a:r>
              <a:rPr lang="en-US" altLang="zh-TW" dirty="0"/>
              <a:t>servo_11.write(30);</a:t>
            </a:r>
          </a:p>
          <a:p>
            <a:r>
              <a:rPr lang="en-US" altLang="zh-TW" dirty="0"/>
              <a:t>PS.</a:t>
            </a:r>
            <a:r>
              <a:rPr lang="zh-TW" altLang="en-US" dirty="0"/>
              <a:t>舵機記得給個等待時間，不然還沒轉到你可能就又進行下一個動作</a:t>
            </a:r>
          </a:p>
        </p:txBody>
      </p:sp>
    </p:spTree>
    <p:extLst>
      <p:ext uri="{BB962C8B-B14F-4D97-AF65-F5344CB8AC3E}">
        <p14:creationId xmlns:p14="http://schemas.microsoft.com/office/powerpoint/2010/main" val="207283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舵機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412" y="1850529"/>
            <a:ext cx="6143088" cy="404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540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630" y="1922440"/>
            <a:ext cx="368617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9818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https://www.bilibili.com/video/av30479520/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036644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337</TotalTime>
  <Words>255</Words>
  <Application>Microsoft Office PowerPoint</Application>
  <PresentationFormat>自訂</PresentationFormat>
  <Paragraphs>47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回顧</vt:lpstr>
      <vt:lpstr>舵機與蜂鳴器的使用</vt:lpstr>
      <vt:lpstr>舵機</vt:lpstr>
      <vt:lpstr>何謂函式庫</vt:lpstr>
      <vt:lpstr>點Library</vt:lpstr>
      <vt:lpstr>加入esp32servo</vt:lpstr>
      <vt:lpstr>舵機函式庫的使用</vt:lpstr>
      <vt:lpstr>舵機</vt:lpstr>
      <vt:lpstr>程式碼</vt:lpstr>
      <vt:lpstr>機器人</vt:lpstr>
      <vt:lpstr>舵機與可變電阻</vt:lpstr>
      <vt:lpstr>程式碼</vt:lpstr>
      <vt:lpstr>接在腳位14</vt:lpstr>
      <vt:lpstr>點Library</vt:lpstr>
      <vt:lpstr>加入toneESP32</vt:lpstr>
      <vt:lpstr>這個函式庫的網站</vt:lpstr>
      <vt:lpstr>複製程式碼後修改pin後放入</vt:lpstr>
      <vt:lpstr>函式庫解釋</vt:lpstr>
      <vt:lpstr>函式庫解釋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舵機的使用</dc:title>
  <dc:creator>user</dc:creator>
  <cp:lastModifiedBy>user</cp:lastModifiedBy>
  <cp:revision>18</cp:revision>
  <dcterms:created xsi:type="dcterms:W3CDTF">2020-03-25T02:08:11Z</dcterms:created>
  <dcterms:modified xsi:type="dcterms:W3CDTF">2023-03-22T10:20:05Z</dcterms:modified>
</cp:coreProperties>
</file>