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2" r:id="rId4"/>
    <p:sldId id="264" r:id="rId5"/>
    <p:sldId id="265" r:id="rId6"/>
    <p:sldId id="260" r:id="rId7"/>
    <p:sldId id="266" r:id="rId8"/>
    <p:sldId id="268" r:id="rId9"/>
    <p:sldId id="267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>
      <p:cViewPr>
        <p:scale>
          <a:sx n="94" d="100"/>
          <a:sy n="94" d="100"/>
        </p:scale>
        <p:origin x="-192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6054-F528-4E91-9AB3-CD6D50E66D10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3015-C9BA-4DA8-927E-9A54D41C68C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91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6054-F528-4E91-9AB3-CD6D50E66D10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3015-C9BA-4DA8-927E-9A54D41C68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02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6054-F528-4E91-9AB3-CD6D50E66D10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3015-C9BA-4DA8-927E-9A54D41C68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5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6054-F528-4E91-9AB3-CD6D50E66D10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3015-C9BA-4DA8-927E-9A54D41C68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18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6054-F528-4E91-9AB3-CD6D50E66D10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3015-C9BA-4DA8-927E-9A54D41C68C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6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6054-F528-4E91-9AB3-CD6D50E66D10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3015-C9BA-4DA8-927E-9A54D41C68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54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6054-F528-4E91-9AB3-CD6D50E66D10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3015-C9BA-4DA8-927E-9A54D41C68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70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6054-F528-4E91-9AB3-CD6D50E66D10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3015-C9BA-4DA8-927E-9A54D41C68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41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6054-F528-4E91-9AB3-CD6D50E66D10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3015-C9BA-4DA8-927E-9A54D41C68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1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3596054-F528-4E91-9AB3-CD6D50E66D10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2A3015-C9BA-4DA8-927E-9A54D41C68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04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6054-F528-4E91-9AB3-CD6D50E66D10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3015-C9BA-4DA8-927E-9A54D41C68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68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3596054-F528-4E91-9AB3-CD6D50E66D10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2A3015-C9BA-4DA8-927E-9A54D41C68C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38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超音波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講師：蔡佳倫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30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超音波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超音波一般為四個腳位，分別為</a:t>
            </a:r>
            <a:r>
              <a:rPr lang="en-US" altLang="zh-TW" dirty="0" smtClean="0"/>
              <a:t>VCC</a:t>
            </a:r>
            <a:r>
              <a:rPr lang="zh-TW" altLang="en-US" dirty="0"/>
              <a:t> </a:t>
            </a:r>
            <a:r>
              <a:rPr lang="en-US" altLang="zh-TW" dirty="0" smtClean="0"/>
              <a:t>TRI</a:t>
            </a:r>
            <a:r>
              <a:rPr lang="en-US" altLang="zh-TW" dirty="0"/>
              <a:t>G</a:t>
            </a:r>
            <a:r>
              <a:rPr lang="zh-TW" altLang="en-US" dirty="0" smtClean="0"/>
              <a:t> </a:t>
            </a:r>
            <a:r>
              <a:rPr lang="en-US" altLang="zh-TW" dirty="0" smtClean="0"/>
              <a:t>ECH</a:t>
            </a:r>
            <a:r>
              <a:rPr lang="en-US" altLang="zh-TW" dirty="0"/>
              <a:t>O</a:t>
            </a:r>
            <a:r>
              <a:rPr lang="zh-TW" altLang="en-US" dirty="0" smtClean="0"/>
              <a:t> </a:t>
            </a:r>
            <a:r>
              <a:rPr lang="en-US" altLang="zh-TW" dirty="0" smtClean="0"/>
              <a:t>GN</a:t>
            </a:r>
            <a:r>
              <a:rPr lang="en-US" altLang="zh-TW" dirty="0"/>
              <a:t>D</a:t>
            </a:r>
            <a:r>
              <a:rPr lang="zh-TW" altLang="en-US" dirty="0" smtClean="0"/>
              <a:t>，但其實三個就夠</a:t>
            </a:r>
            <a:endParaRPr lang="en-US" altLang="zh-TW" dirty="0" smtClean="0"/>
          </a:p>
          <a:p>
            <a:r>
              <a:rPr lang="zh-TW" altLang="en-US" dirty="0" smtClean="0"/>
              <a:t>所以在</a:t>
            </a:r>
            <a:r>
              <a:rPr lang="en-US" altLang="zh-TW" dirty="0" err="1" smtClean="0"/>
              <a:t>Thinkercad</a:t>
            </a:r>
            <a:r>
              <a:rPr lang="zh-TW" altLang="en-US" dirty="0" smtClean="0"/>
              <a:t>只有三個腳位</a:t>
            </a:r>
            <a:r>
              <a:rPr lang="en-US" altLang="zh-TW" dirty="0" smtClean="0"/>
              <a:t>VCC GND</a:t>
            </a:r>
          </a:p>
          <a:p>
            <a:r>
              <a:rPr lang="zh-TW" altLang="en-US" dirty="0" smtClean="0"/>
              <a:t>但是用三個腳位的超音波，你會看到他不斷地切換</a:t>
            </a:r>
            <a:endParaRPr lang="en-US" altLang="zh-TW" dirty="0" smtClean="0"/>
          </a:p>
          <a:p>
            <a:r>
              <a:rPr lang="en-US" altLang="zh-TW" dirty="0" err="1" smtClean="0"/>
              <a:t>pinMode</a:t>
            </a:r>
            <a:r>
              <a:rPr lang="en-US" altLang="zh-TW" dirty="0" smtClean="0"/>
              <a:t>(OUTPUT)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err="1" smtClean="0"/>
              <a:t>pinMode</a:t>
            </a:r>
            <a:r>
              <a:rPr lang="en-US" altLang="zh-TW" dirty="0" smtClean="0"/>
              <a:t>(INPUT)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2054" name="Picture 6" descr="Arduino初階實習] Unit 12：超音波測距實習| Dr.Ho 's IT Cl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148" y="3857414"/>
            <a:ext cx="2874199" cy="181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86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浮點數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float</a:t>
            </a:r>
            <a:r>
              <a:rPr lang="zh-TW" altLang="en-US" dirty="0" smtClean="0"/>
              <a:t>浮點數是數字的一種，提供小數點以後的數字</a:t>
            </a:r>
            <a:endParaRPr lang="en-US" altLang="zh-TW" dirty="0" smtClean="0"/>
          </a:p>
          <a:p>
            <a:r>
              <a:rPr lang="zh-TW" altLang="en-US" dirty="0" smtClean="0"/>
              <a:t>宣告方式</a:t>
            </a:r>
            <a:endParaRPr lang="en-US" altLang="zh-TW" dirty="0" smtClean="0"/>
          </a:p>
          <a:p>
            <a:r>
              <a:rPr lang="en-US" altLang="zh-TW" dirty="0"/>
              <a:t>f</a:t>
            </a:r>
            <a:r>
              <a:rPr lang="en-US" altLang="zh-TW" dirty="0" smtClean="0"/>
              <a:t>loat a=0;</a:t>
            </a:r>
          </a:p>
        </p:txBody>
      </p:sp>
    </p:spTree>
    <p:extLst>
      <p:ext uri="{BB962C8B-B14F-4D97-AF65-F5344CB8AC3E}">
        <p14:creationId xmlns:p14="http://schemas.microsoft.com/office/powerpoint/2010/main" val="392933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超音波範例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810" y="2017078"/>
            <a:ext cx="3369310" cy="3784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35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69" y="1824039"/>
            <a:ext cx="5103811" cy="413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433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試著接上</a:t>
            </a:r>
            <a:r>
              <a:rPr lang="en-US" altLang="zh-TW" dirty="0" smtClean="0"/>
              <a:t>LED</a:t>
            </a:r>
            <a:r>
              <a:rPr lang="zh-TW" altLang="en-US" dirty="0" smtClean="0"/>
              <a:t>，比</a:t>
            </a:r>
            <a:r>
              <a:rPr lang="en-US" altLang="zh-TW" dirty="0" smtClean="0"/>
              <a:t>100CM</a:t>
            </a:r>
            <a:r>
              <a:rPr lang="zh-TW" altLang="en-US" dirty="0" smtClean="0"/>
              <a:t>小亮燈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033" y="1944370"/>
            <a:ext cx="460057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425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1836001"/>
            <a:ext cx="4037013" cy="412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90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超音波注意事項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外面購買的超音波，以</a:t>
            </a:r>
            <a:r>
              <a:rPr lang="en-US" altLang="zh-TW" dirty="0" smtClean="0"/>
              <a:t>5V</a:t>
            </a:r>
            <a:r>
              <a:rPr lang="zh-TW" altLang="en-US" dirty="0" smtClean="0"/>
              <a:t>居多，</a:t>
            </a:r>
            <a:r>
              <a:rPr lang="en-US" altLang="zh-TW" dirty="0" smtClean="0"/>
              <a:t>3V</a:t>
            </a:r>
            <a:r>
              <a:rPr lang="zh-TW" altLang="en-US" dirty="0" smtClean="0"/>
              <a:t>比較貴一點</a:t>
            </a:r>
            <a:endParaRPr lang="en-US" altLang="zh-TW" dirty="0" smtClean="0"/>
          </a:p>
          <a:p>
            <a:r>
              <a:rPr lang="zh-TW" altLang="en-US" dirty="0"/>
              <a:t>如果</a:t>
            </a:r>
            <a:r>
              <a:rPr lang="zh-TW" altLang="en-US" dirty="0" smtClean="0"/>
              <a:t>買到</a:t>
            </a:r>
            <a:r>
              <a:rPr lang="en-US" altLang="zh-TW" dirty="0" smtClean="0"/>
              <a:t>5V</a:t>
            </a:r>
            <a:r>
              <a:rPr lang="zh-TW" altLang="en-US" dirty="0" smtClean="0"/>
              <a:t>超音波，就要看</a:t>
            </a:r>
            <a:r>
              <a:rPr lang="en-US" altLang="zh-TW" dirty="0" smtClean="0"/>
              <a:t>ESP32</a:t>
            </a:r>
            <a:r>
              <a:rPr lang="zh-TW" altLang="en-US" dirty="0" smtClean="0"/>
              <a:t>有沒有</a:t>
            </a:r>
            <a:r>
              <a:rPr lang="en-US" altLang="zh-TW" dirty="0" smtClean="0"/>
              <a:t>5V</a:t>
            </a:r>
            <a:r>
              <a:rPr lang="zh-TW" altLang="en-US" dirty="0" smtClean="0"/>
              <a:t>的電源，如果沒有，你就得買電源供應器之類的東西供給電源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3129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超音波結合舵機  </a:t>
            </a:r>
            <a:r>
              <a:rPr lang="zh-TW" altLang="en-US" dirty="0" smtClean="0"/>
              <a:t>距離小於</a:t>
            </a:r>
            <a:r>
              <a:rPr lang="en-US" altLang="zh-TW" dirty="0" smtClean="0"/>
              <a:t>80</a:t>
            </a:r>
            <a:r>
              <a:rPr lang="zh-TW" altLang="en-US" dirty="0" smtClean="0"/>
              <a:t> </a:t>
            </a:r>
            <a:r>
              <a:rPr lang="zh-TW" altLang="en-US" dirty="0" smtClean="0"/>
              <a:t>舵機角度</a:t>
            </a:r>
            <a:r>
              <a:rPr lang="en-US" altLang="zh-TW" dirty="0" smtClean="0"/>
              <a:t>30</a:t>
            </a:r>
            <a:r>
              <a:rPr lang="zh-TW" altLang="en-US" dirty="0" smtClean="0"/>
              <a:t>  </a:t>
            </a:r>
            <a:r>
              <a:rPr lang="zh-TW" altLang="en-US" dirty="0" smtClean="0"/>
              <a:t>距離小於</a:t>
            </a:r>
            <a:r>
              <a:rPr lang="en-US" altLang="zh-TW" dirty="0" smtClean="0"/>
              <a:t>100</a:t>
            </a:r>
            <a:r>
              <a:rPr lang="zh-TW" altLang="en-US" dirty="0" smtClean="0"/>
              <a:t> </a:t>
            </a:r>
            <a:r>
              <a:rPr lang="zh-TW" altLang="en-US" dirty="0" smtClean="0"/>
              <a:t>角度</a:t>
            </a:r>
            <a:r>
              <a:rPr lang="en-US" altLang="zh-TW" dirty="0" smtClean="0"/>
              <a:t>90</a:t>
            </a:r>
            <a:r>
              <a:rPr lang="zh-TW" altLang="en-US" smtClean="0"/>
              <a:t>  </a:t>
            </a:r>
            <a:r>
              <a:rPr lang="zh-TW" altLang="en-US" smtClean="0"/>
              <a:t>距離小於</a:t>
            </a:r>
            <a:r>
              <a:rPr lang="en-US" altLang="zh-TW" smtClean="0"/>
              <a:t>120</a:t>
            </a:r>
            <a:r>
              <a:rPr lang="zh-TW" altLang="en-US" dirty="0" smtClean="0"/>
              <a:t> </a:t>
            </a:r>
            <a:r>
              <a:rPr lang="zh-TW" altLang="en-US" dirty="0" smtClean="0"/>
              <a:t>角度</a:t>
            </a:r>
            <a:r>
              <a:rPr lang="en-US" altLang="zh-TW" dirty="0" smtClean="0"/>
              <a:t>150</a:t>
            </a:r>
            <a:r>
              <a:rPr lang="zh-TW" altLang="en-US" dirty="0" smtClean="0"/>
              <a:t>  距離比</a:t>
            </a:r>
            <a:r>
              <a:rPr lang="en-US" altLang="zh-TW" dirty="0" smtClean="0"/>
              <a:t>120</a:t>
            </a:r>
            <a:r>
              <a:rPr lang="zh-TW" altLang="en-US" dirty="0" smtClean="0"/>
              <a:t>大 角度</a:t>
            </a:r>
            <a:r>
              <a:rPr lang="en-US" altLang="zh-TW" dirty="0" smtClean="0"/>
              <a:t>180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試著用超音波為主題，設計一個簡單的機構，機構要包含三種以上的感測器，並說明其用途，用的感測器功能越多，分數越高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796897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347</TotalTime>
  <Words>205</Words>
  <Application>Microsoft Office PowerPoint</Application>
  <PresentationFormat>自訂</PresentationFormat>
  <Paragraphs>22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回顧</vt:lpstr>
      <vt:lpstr>超音波</vt:lpstr>
      <vt:lpstr>超音波</vt:lpstr>
      <vt:lpstr>浮點數</vt:lpstr>
      <vt:lpstr>超音波範例</vt:lpstr>
      <vt:lpstr>程式碼</vt:lpstr>
      <vt:lpstr>試著接上LED，比100CM小亮燈</vt:lpstr>
      <vt:lpstr>程式碼</vt:lpstr>
      <vt:lpstr>超音波注意事項</vt:lpstr>
      <vt:lpstr>作業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11</cp:revision>
  <dcterms:created xsi:type="dcterms:W3CDTF">2020-04-08T01:30:22Z</dcterms:created>
  <dcterms:modified xsi:type="dcterms:W3CDTF">2023-03-22T12:07:24Z</dcterms:modified>
</cp:coreProperties>
</file>