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2" r:id="rId6"/>
    <p:sldId id="270" r:id="rId7"/>
    <p:sldId id="271" r:id="rId8"/>
    <p:sldId id="257" r:id="rId9"/>
    <p:sldId id="261" r:id="rId10"/>
    <p:sldId id="265" r:id="rId11"/>
    <p:sldId id="264" r:id="rId12"/>
    <p:sldId id="266" r:id="rId13"/>
    <p:sldId id="26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tomer" initials="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5BA-28C2-495E-9F8A-9DE20C32E1CF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333-83E4-49DE-A8C6-1F0E1FF147D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0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5BA-28C2-495E-9F8A-9DE20C32E1CF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333-83E4-49DE-A8C6-1F0E1FF1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5BA-28C2-495E-9F8A-9DE20C32E1CF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333-83E4-49DE-A8C6-1F0E1FF1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29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5BA-28C2-495E-9F8A-9DE20C32E1CF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333-83E4-49DE-A8C6-1F0E1FF1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96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5BA-28C2-495E-9F8A-9DE20C32E1CF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333-83E4-49DE-A8C6-1F0E1FF147D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4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5BA-28C2-495E-9F8A-9DE20C32E1CF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333-83E4-49DE-A8C6-1F0E1FF1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60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5BA-28C2-495E-9F8A-9DE20C32E1CF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333-83E4-49DE-A8C6-1F0E1FF1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3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5BA-28C2-495E-9F8A-9DE20C32E1CF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333-83E4-49DE-A8C6-1F0E1FF1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15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5BA-28C2-495E-9F8A-9DE20C32E1CF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333-83E4-49DE-A8C6-1F0E1FF1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5AF5BA-28C2-495E-9F8A-9DE20C32E1CF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59A333-83E4-49DE-A8C6-1F0E1FF1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05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5BA-28C2-495E-9F8A-9DE20C32E1CF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333-83E4-49DE-A8C6-1F0E1FF1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00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5AF5BA-28C2-495E-9F8A-9DE20C32E1CF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59A333-83E4-49DE-A8C6-1F0E1FF147D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27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DHT22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WS2812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講師：蔡佳倫</a:t>
            </a:r>
          </a:p>
        </p:txBody>
      </p:sp>
    </p:spTree>
    <p:extLst>
      <p:ext uri="{BB962C8B-B14F-4D97-AF65-F5344CB8AC3E}">
        <p14:creationId xmlns:p14="http://schemas.microsoft.com/office/powerpoint/2010/main" val="34101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函式庫介紹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秀出所有燈</a:t>
            </a:r>
            <a:endParaRPr lang="en-US" altLang="zh-TW" dirty="0"/>
          </a:p>
          <a:p>
            <a:r>
              <a:rPr lang="en-US" altLang="zh-TW" dirty="0" err="1"/>
              <a:t>pixels.show</a:t>
            </a:r>
            <a:r>
              <a:rPr lang="en-US" altLang="zh-TW" dirty="0"/>
              <a:t>();</a:t>
            </a:r>
          </a:p>
          <a:p>
            <a:r>
              <a:rPr lang="en-US" altLang="zh-TW" dirty="0" err="1"/>
              <a:t>i</a:t>
            </a:r>
            <a:r>
              <a:rPr lang="zh-TW" altLang="en-US" dirty="0"/>
              <a:t>的位置是第幾個燈  </a:t>
            </a:r>
            <a:endParaRPr lang="en-US" altLang="zh-TW" dirty="0"/>
          </a:p>
          <a:p>
            <a:r>
              <a:rPr lang="en-US" altLang="zh-TW" dirty="0" err="1"/>
              <a:t>pixels.setPixelColor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, 255,0,0);</a:t>
            </a:r>
          </a:p>
          <a:p>
            <a:r>
              <a:rPr lang="zh-TW" altLang="en-US" dirty="0"/>
              <a:t>其中的</a:t>
            </a:r>
            <a:r>
              <a:rPr lang="en-US" altLang="zh-TW" dirty="0"/>
              <a:t>255,0,0</a:t>
            </a:r>
            <a:r>
              <a:rPr lang="zh-TW" altLang="en-US" dirty="0"/>
              <a:t>是</a:t>
            </a:r>
            <a:r>
              <a:rPr lang="en-US" altLang="zh-TW" dirty="0"/>
              <a:t>RGB</a:t>
            </a:r>
            <a:r>
              <a:rPr lang="zh-TW" altLang="en-US" dirty="0"/>
              <a:t>顏色控制</a:t>
            </a:r>
            <a:endParaRPr lang="en-US" altLang="zh-TW" dirty="0"/>
          </a:p>
          <a:p>
            <a:r>
              <a:rPr lang="zh-TW" altLang="en-US" dirty="0"/>
              <a:t>控制亮度</a:t>
            </a:r>
            <a:endParaRPr lang="en-US" altLang="zh-TW" dirty="0"/>
          </a:p>
          <a:p>
            <a:r>
              <a:rPr lang="en-US" altLang="zh-TW" dirty="0" err="1"/>
              <a:t>pixels.setBrightness</a:t>
            </a:r>
            <a:r>
              <a:rPr lang="en-US" altLang="zh-TW" dirty="0"/>
              <a:t>(50);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41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WS2812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E2702E-F92D-4CAC-E685-E08084C6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F4EFE56D-EC0B-F5EC-13AC-6983F8CF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92" y="1845734"/>
            <a:ext cx="3934071" cy="40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8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BF0C214-80AE-19B1-B97C-4C67196E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E0D0771-68DB-EB13-4ED7-9DCDB85D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1845734"/>
            <a:ext cx="54864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1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修改一下顏色或是加入亮度控制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這邊你可以修改一下這個範例，讓他的亮度跟顏色改變</a:t>
            </a:r>
          </a:p>
        </p:txBody>
      </p:sp>
    </p:spTree>
    <p:extLst>
      <p:ext uri="{BB962C8B-B14F-4D97-AF65-F5344CB8AC3E}">
        <p14:creationId xmlns:p14="http://schemas.microsoft.com/office/powerpoint/2010/main" val="109970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D123050-28BA-5E28-CD78-926842A6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17EBB42-2C54-8221-5B64-103F247C0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有時，某些特殊的感測器，沒有官方的支援時，我們會上網去尋找是否有人提供開發好的函式庫，引用之後，便可以使用這個特殊的感測器。</a:t>
            </a:r>
          </a:p>
        </p:txBody>
      </p:sp>
    </p:spTree>
    <p:extLst>
      <p:ext uri="{BB962C8B-B14F-4D97-AF65-F5344CB8AC3E}">
        <p14:creationId xmlns:p14="http://schemas.microsoft.com/office/powerpoint/2010/main" val="384323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787384-E534-D3F3-56DC-096DE246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選擇上面的</a:t>
            </a:r>
            <a:r>
              <a:rPr lang="en-US" altLang="zh-TW" b="1" dirty="0"/>
              <a:t>Library Manager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FAB7749-4257-2E63-E8EA-6A247851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37D94408-4D58-2E0C-D4A9-4E5CB5F8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04" y="2119312"/>
            <a:ext cx="4914900" cy="26193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F9A3430-8689-CEEE-57A8-5E82D9221E5F}"/>
              </a:ext>
            </a:extLst>
          </p:cNvPr>
          <p:cNvSpPr/>
          <p:nvPr/>
        </p:nvSpPr>
        <p:spPr>
          <a:xfrm>
            <a:off x="4100945" y="2119312"/>
            <a:ext cx="1459346" cy="365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45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C655F99-9252-5FD0-4A0B-133EB2D7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匯入我們需要的函式庫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48C634AF-7913-FD51-69FA-DAE53AE4A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347" y="1809318"/>
            <a:ext cx="8100650" cy="4022725"/>
          </a:xfrm>
        </p:spPr>
      </p:pic>
    </p:spTree>
    <p:extLst>
      <p:ext uri="{BB962C8B-B14F-4D97-AF65-F5344CB8AC3E}">
        <p14:creationId xmlns:p14="http://schemas.microsoft.com/office/powerpoint/2010/main" val="202557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7627442-77F5-5567-E66D-9C0E4CC2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0D24C47-5481-DA18-9B26-D8C7113C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引用函式庫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DHTesp.h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宣告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DHT11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DHTesp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dhtSensor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設定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DHT11</a:t>
            </a: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dhtSensor.</a:t>
            </a:r>
            <a:r>
              <a:rPr lang="en-US" altLang="zh-TW" b="0" dirty="0" err="1">
                <a:solidFill>
                  <a:srgbClr val="5E6D03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(DHT_PIN, 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DHTesp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::DHT22</a:t>
            </a:r>
            <a:r>
              <a:rPr lang="en-US" altLang="zh-TW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取得溫濕度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TempAndHumidity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data=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dht.getTempAndHumidity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使用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data.temperature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溫度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data.humidity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濕度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7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1F0406-B67F-7DF4-DF0C-3C1A5ADC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DHT22</a:t>
            </a:r>
            <a:r>
              <a:rPr lang="zh-TW" altLang="en-US" dirty="0"/>
              <a:t>接線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4A4BED92-538A-A865-7E6F-27260A3E0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915" y="2051772"/>
            <a:ext cx="3562350" cy="3667125"/>
          </a:xfrm>
        </p:spPr>
      </p:pic>
    </p:spTree>
    <p:extLst>
      <p:ext uri="{BB962C8B-B14F-4D97-AF65-F5344CB8AC3E}">
        <p14:creationId xmlns:p14="http://schemas.microsoft.com/office/powerpoint/2010/main" val="333131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1A5DA75-F499-E057-6DD3-B056DA28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C0D58FB5-3470-3840-E3F1-07DE6D289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25519"/>
            <a:ext cx="5372100" cy="3371850"/>
          </a:xfrm>
        </p:spPr>
      </p:pic>
    </p:spTree>
    <p:extLst>
      <p:ext uri="{BB962C8B-B14F-4D97-AF65-F5344CB8AC3E}">
        <p14:creationId xmlns:p14="http://schemas.microsoft.com/office/powerpoint/2010/main" val="241529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燈條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WS2812</a:t>
            </a:r>
            <a:r>
              <a:rPr lang="zh-TW" altLang="en-US" dirty="0"/>
              <a:t>和</a:t>
            </a:r>
            <a:r>
              <a:rPr lang="en-US" altLang="zh-TW" dirty="0"/>
              <a:t>WS2811</a:t>
            </a:r>
            <a:r>
              <a:rPr lang="zh-TW" altLang="en-US" dirty="0"/>
              <a:t>都是可程式控制燈條</a:t>
            </a:r>
            <a:endParaRPr lang="en-US" altLang="zh-TW" dirty="0"/>
          </a:p>
          <a:p>
            <a:r>
              <a:rPr lang="zh-TW" altLang="en-US" dirty="0"/>
              <a:t>燈條是指由多個燈組合而成</a:t>
            </a:r>
            <a:endParaRPr lang="en-US" altLang="zh-TW" dirty="0"/>
          </a:p>
          <a:p>
            <a:r>
              <a:rPr lang="zh-TW" altLang="en-US" dirty="0"/>
              <a:t>買的時候，注意一下，一個是</a:t>
            </a:r>
            <a:r>
              <a:rPr lang="en-US" altLang="zh-TW" dirty="0"/>
              <a:t>5V</a:t>
            </a:r>
            <a:r>
              <a:rPr lang="zh-TW" altLang="en-US" dirty="0"/>
              <a:t>供電，一個是</a:t>
            </a:r>
            <a:r>
              <a:rPr lang="en-US" altLang="zh-TW" dirty="0"/>
              <a:t>11V</a:t>
            </a:r>
            <a:r>
              <a:rPr lang="zh-TW" altLang="en-US" dirty="0"/>
              <a:t>供電</a:t>
            </a:r>
            <a:endParaRPr lang="en-US" altLang="zh-TW" dirty="0"/>
          </a:p>
          <a:p>
            <a:r>
              <a:rPr lang="zh-TW" altLang="en-US" dirty="0"/>
              <a:t>多個燈同時啟動時，最好提供外部電源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462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函式庫介紹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引用函式庫</a:t>
            </a:r>
            <a:endParaRPr lang="en-US" altLang="zh-TW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Adafruit_NeoPixel.h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宣告</a:t>
            </a:r>
            <a:r>
              <a:rPr lang="en-US" altLang="zh-TW" dirty="0"/>
              <a:t>WS2812</a:t>
            </a:r>
            <a:r>
              <a:rPr lang="zh-TW" altLang="en-US" dirty="0"/>
              <a:t>物件變數</a:t>
            </a:r>
            <a:endParaRPr lang="en-US" altLang="zh-TW" dirty="0"/>
          </a:p>
          <a:p>
            <a:r>
              <a:rPr lang="en-US" altLang="zh-TW" dirty="0" err="1"/>
              <a:t>Adafruit_NeoPixel</a:t>
            </a:r>
            <a:r>
              <a:rPr lang="en-US" altLang="zh-TW" dirty="0"/>
              <a:t> pixels = </a:t>
            </a:r>
            <a:r>
              <a:rPr lang="en-US" altLang="zh-TW" dirty="0" err="1"/>
              <a:t>Adafruit_NeoPixel</a:t>
            </a:r>
            <a:r>
              <a:rPr lang="en-US" altLang="zh-TW" dirty="0"/>
              <a:t>(PIXEL_NUM, NEOPIXEL_PIN, NEO_GRB + NEO_KHZ800);</a:t>
            </a:r>
            <a:r>
              <a:rPr lang="zh-TW" altLang="en-US" dirty="0"/>
              <a:t>起始燈條</a:t>
            </a:r>
            <a:endParaRPr lang="en-US" altLang="zh-TW" dirty="0"/>
          </a:p>
          <a:p>
            <a:r>
              <a:rPr lang="en-US" altLang="zh-TW" dirty="0" err="1"/>
              <a:t>pixels.begin</a:t>
            </a:r>
            <a:r>
              <a:rPr lang="en-US" altLang="zh-TW" dirty="0"/>
              <a:t>(); </a:t>
            </a:r>
          </a:p>
          <a:p>
            <a:r>
              <a:rPr lang="zh-TW" altLang="en-US" dirty="0"/>
              <a:t>把所有燈清空</a:t>
            </a:r>
            <a:endParaRPr lang="en-US" altLang="zh-TW" dirty="0"/>
          </a:p>
          <a:p>
            <a:r>
              <a:rPr lang="en-US" altLang="zh-TW" dirty="0" err="1"/>
              <a:t>pixels.clear</a:t>
            </a:r>
            <a:r>
              <a:rPr lang="en-US" altLang="zh-TW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7611564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244</Words>
  <Application>Microsoft Office PowerPoint</Application>
  <PresentationFormat>自訂</PresentationFormat>
  <Paragraphs>44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回顧</vt:lpstr>
      <vt:lpstr>DHT22 &amp; WS2812</vt:lpstr>
      <vt:lpstr>使用時機</vt:lpstr>
      <vt:lpstr>選擇上面的Library Manager</vt:lpstr>
      <vt:lpstr>匯入我們需要的函式庫</vt:lpstr>
      <vt:lpstr>PowerPoint 簡報</vt:lpstr>
      <vt:lpstr>DHT22接線</vt:lpstr>
      <vt:lpstr>程式碼</vt:lpstr>
      <vt:lpstr>燈條</vt:lpstr>
      <vt:lpstr>函式庫介紹</vt:lpstr>
      <vt:lpstr>函式庫介紹</vt:lpstr>
      <vt:lpstr>WS2812</vt:lpstr>
      <vt:lpstr>程式碼</vt:lpstr>
      <vt:lpstr>修改一下顏色或是加入亮度控制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WS2812</dc:title>
  <dc:creator>user</dc:creator>
  <cp:lastModifiedBy>user</cp:lastModifiedBy>
  <cp:revision>10</cp:revision>
  <dcterms:created xsi:type="dcterms:W3CDTF">2020-04-15T06:43:37Z</dcterms:created>
  <dcterms:modified xsi:type="dcterms:W3CDTF">2023-03-22T12:42:34Z</dcterms:modified>
</cp:coreProperties>
</file>