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4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2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9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2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6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44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4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3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75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963E87-7CEB-4C8A-ABCD-F21840024602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D5CFC9-CC53-43AC-919A-530364C525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8BC74-B19E-43B7-8498-4FFB0D41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LCD</a:t>
            </a:r>
            <a:r>
              <a:rPr lang="zh-TW" altLang="en-US" dirty="0"/>
              <a:t>顯示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F75469-B6C8-4AD9-9AB6-819F5D846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22001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FC745-7C7E-43A8-960D-5B5D614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50F056-EA1A-4F22-95A1-DD8BC11A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整合溫濕度，將溫溼度顯示在</a:t>
            </a:r>
            <a:r>
              <a:rPr lang="en-US" altLang="zh-TW" dirty="0"/>
              <a:t>LCD</a:t>
            </a:r>
            <a:r>
              <a:rPr lang="zh-TW" altLang="en-US" dirty="0"/>
              <a:t>上面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588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7547F-246E-401E-97C0-FD98C891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2A9F7-1618-4558-9D9B-3A12D022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用來顯示字幕的模組</a:t>
            </a:r>
            <a:endParaRPr lang="en-US" altLang="zh-TW" dirty="0"/>
          </a:p>
          <a:p>
            <a:r>
              <a:rPr lang="zh-TW" altLang="en-US" dirty="0"/>
              <a:t>最常用的是</a:t>
            </a:r>
            <a:r>
              <a:rPr lang="en-US" altLang="zh-TW" dirty="0" err="1"/>
              <a:t>I2C</a:t>
            </a:r>
            <a:r>
              <a:rPr lang="zh-TW" altLang="en-US" dirty="0"/>
              <a:t>的</a:t>
            </a:r>
            <a:r>
              <a:rPr lang="en-US" altLang="zh-TW" dirty="0"/>
              <a:t>LCD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C18E7-131E-4B27-8794-960071C4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I2C</a:t>
            </a:r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F3264-730D-4418-87BC-9DEC60C6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I2C</a:t>
            </a:r>
            <a:r>
              <a:rPr lang="zh-TW" altLang="en-US" dirty="0"/>
              <a:t>可以允許你用兩個腳位串接多個</a:t>
            </a:r>
            <a:r>
              <a:rPr lang="en-US" altLang="zh-TW" dirty="0" err="1"/>
              <a:t>i2c</a:t>
            </a:r>
            <a:r>
              <a:rPr lang="zh-TW" altLang="en-US" dirty="0"/>
              <a:t>裝置，每個裝置都有一個</a:t>
            </a:r>
            <a:r>
              <a:rPr lang="en-US" altLang="zh-TW" dirty="0" err="1"/>
              <a:t>i2c</a:t>
            </a:r>
            <a:r>
              <a:rPr lang="en-US" altLang="zh-TW" dirty="0"/>
              <a:t> address</a:t>
            </a:r>
            <a:r>
              <a:rPr lang="zh-TW" altLang="en-US" dirty="0"/>
              <a:t>，通常不會重複，他會根據這個</a:t>
            </a:r>
            <a:r>
              <a:rPr lang="en-US" altLang="zh-TW" dirty="0" err="1"/>
              <a:t>i2c</a:t>
            </a:r>
            <a:r>
              <a:rPr lang="en-US" altLang="zh-TW" dirty="0"/>
              <a:t> address</a:t>
            </a:r>
            <a:r>
              <a:rPr lang="zh-TW" altLang="en-US" dirty="0"/>
              <a:t>將你要的命令送達到指定的</a:t>
            </a:r>
            <a:r>
              <a:rPr lang="en-US" altLang="zh-TW" dirty="0" err="1"/>
              <a:t>i2c</a:t>
            </a:r>
            <a:r>
              <a:rPr lang="zh-TW" altLang="en-US" dirty="0"/>
              <a:t>裝置或是取得</a:t>
            </a:r>
            <a:r>
              <a:rPr lang="en-US" altLang="zh-TW" dirty="0" err="1"/>
              <a:t>i2c</a:t>
            </a:r>
            <a:r>
              <a:rPr lang="zh-TW" altLang="en-US" dirty="0"/>
              <a:t>的資料</a:t>
            </a:r>
            <a:endParaRPr lang="en-US" altLang="zh-TW" dirty="0"/>
          </a:p>
          <a:p>
            <a:r>
              <a:rPr lang="zh-TW" altLang="en-US" dirty="0"/>
              <a:t>開發板可以跟開發板互相利用</a:t>
            </a:r>
            <a:r>
              <a:rPr lang="en-US" altLang="zh-TW" dirty="0" err="1"/>
              <a:t>i2c</a:t>
            </a:r>
            <a:r>
              <a:rPr lang="zh-TW" altLang="en-US" dirty="0"/>
              <a:t>互相傳遞訊息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256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31A28-E2ED-447A-BFB5-12A5020C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接線圖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C9B109-63EB-4ACC-B5E5-C404C1839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281" y="1862166"/>
            <a:ext cx="482727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A354D-94EE-466A-A89D-B7E91644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函式庫說明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38BA7-8435-4D88-B60E-E6E842ED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引用的函式庫</a:t>
            </a:r>
            <a:endParaRPr lang="en-US" altLang="zh-TW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LiquidCrystal_I2C.h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宣告</a:t>
            </a:r>
            <a:r>
              <a:rPr lang="en-US" altLang="zh-TW" dirty="0"/>
              <a:t>LCD</a:t>
            </a:r>
            <a:r>
              <a:rPr lang="zh-TW" altLang="en-US" dirty="0"/>
              <a:t>物件</a:t>
            </a:r>
            <a:endParaRPr lang="en-US" altLang="zh-TW" dirty="0"/>
          </a:p>
          <a:p>
            <a:r>
              <a:rPr lang="en-US" altLang="zh-TW" dirty="0" err="1"/>
              <a:t>LiquidCrystal_I2C</a:t>
            </a:r>
            <a:r>
              <a:rPr lang="en-US" altLang="zh-TW" dirty="0"/>
              <a:t> LCD = </a:t>
            </a:r>
            <a:r>
              <a:rPr lang="en-US" altLang="zh-TW" dirty="0" err="1"/>
              <a:t>LiquidCrystal_I2C</a:t>
            </a:r>
            <a:r>
              <a:rPr lang="en-US" altLang="zh-TW" dirty="0"/>
              <a:t>(</a:t>
            </a:r>
            <a:r>
              <a:rPr lang="en-US" altLang="zh-TW" dirty="0" err="1"/>
              <a:t>0x27</a:t>
            </a:r>
            <a:r>
              <a:rPr lang="en-US" altLang="zh-TW" dirty="0"/>
              <a:t>, 20, 4);</a:t>
            </a:r>
          </a:p>
          <a:p>
            <a:r>
              <a:rPr lang="zh-TW" altLang="en-US" dirty="0"/>
              <a:t>起始</a:t>
            </a:r>
            <a:r>
              <a:rPr lang="en-US" altLang="zh-TW" dirty="0"/>
              <a:t>LCD</a:t>
            </a:r>
          </a:p>
          <a:p>
            <a:r>
              <a:rPr lang="en-US" altLang="zh-TW" dirty="0" err="1"/>
              <a:t>LCD.init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啟動背板光線</a:t>
            </a:r>
            <a:endParaRPr lang="en-US" altLang="zh-TW" dirty="0"/>
          </a:p>
          <a:p>
            <a:r>
              <a:rPr lang="en-US" altLang="zh-TW" dirty="0" err="1"/>
              <a:t>LCD.backlight</a:t>
            </a:r>
            <a:r>
              <a:rPr lang="en-US" altLang="zh-TW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1289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4C58B-1735-4059-BB4B-6314E5B2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函式庫說明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38343-93EE-4993-A301-A94A6B57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LCD</a:t>
            </a:r>
            <a:r>
              <a:rPr lang="zh-TW" altLang="en-US" dirty="0"/>
              <a:t>字出現的位址</a:t>
            </a:r>
            <a:r>
              <a:rPr lang="en-US" altLang="zh-TW" dirty="0"/>
              <a:t>  </a:t>
            </a:r>
          </a:p>
          <a:p>
            <a:r>
              <a:rPr lang="en-US" altLang="zh-TW" dirty="0" err="1"/>
              <a:t>LCD.setCursor</a:t>
            </a:r>
            <a:r>
              <a:rPr lang="en-US" altLang="zh-TW" dirty="0"/>
              <a:t>(0, 0);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LCD</a:t>
            </a:r>
            <a:r>
              <a:rPr lang="zh-TW" altLang="en-US" dirty="0"/>
              <a:t>上印出字</a:t>
            </a:r>
            <a:endParaRPr lang="en-US" altLang="zh-TW" dirty="0"/>
          </a:p>
          <a:p>
            <a:r>
              <a:rPr lang="en-US" altLang="zh-TW" dirty="0" err="1"/>
              <a:t>LCD.print</a:t>
            </a:r>
            <a:r>
              <a:rPr lang="en-US" altLang="zh-TW" dirty="0"/>
              <a:t>("Hello");</a:t>
            </a:r>
          </a:p>
          <a:p>
            <a:r>
              <a:rPr lang="zh-TW" altLang="en-US" dirty="0"/>
              <a:t>清空</a:t>
            </a:r>
            <a:r>
              <a:rPr lang="en-US" altLang="zh-TW" dirty="0"/>
              <a:t>LCD</a:t>
            </a:r>
            <a:r>
              <a:rPr lang="zh-TW" altLang="en-US" dirty="0"/>
              <a:t>顯示</a:t>
            </a:r>
            <a:endParaRPr lang="en-US" altLang="zh-TW" dirty="0"/>
          </a:p>
          <a:p>
            <a:r>
              <a:rPr lang="en-US" altLang="zh-TW" dirty="0" err="1"/>
              <a:t>LCD.clear</a:t>
            </a:r>
            <a:r>
              <a:rPr lang="en-US" altLang="zh-TW" dirty="0"/>
              <a:t>();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07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A96F0-C226-4A3E-9EF8-D06FD22F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B4ABFE-60E2-4EF0-AFCD-07AE305A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C1E82F-1A3A-410C-B582-FE99CAD6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11" y="1916388"/>
            <a:ext cx="40957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4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12BAE-15C8-40C7-8926-8A8E97BD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整合可變電阻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DBF1A89-CD9D-4B3D-89E6-F412C6C7C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784" y="1886019"/>
            <a:ext cx="440494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AF53C-869F-4CD4-9597-CFBB94DB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整合可變電阻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5DAA4-506E-4A50-B34F-42BCA52E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AC3829-D366-4178-BC22-FDE6A964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44" y="1845734"/>
            <a:ext cx="43910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1406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194</Words>
  <Application>Microsoft Office PowerPoint</Application>
  <PresentationFormat>寬螢幕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Calibri</vt:lpstr>
      <vt:lpstr>Calibri Light</vt:lpstr>
      <vt:lpstr>回顧</vt:lpstr>
      <vt:lpstr>LCD顯示</vt:lpstr>
      <vt:lpstr>LCD</vt:lpstr>
      <vt:lpstr>I2C說明</vt:lpstr>
      <vt:lpstr>接線圖</vt:lpstr>
      <vt:lpstr>函式庫說明</vt:lpstr>
      <vt:lpstr>函式庫說明</vt:lpstr>
      <vt:lpstr>程式碼</vt:lpstr>
      <vt:lpstr>整合可變電阻</vt:lpstr>
      <vt:lpstr>整合可變電阻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LCD顯示</dc:title>
  <dc:creator>user</dc:creator>
  <cp:lastModifiedBy>user</cp:lastModifiedBy>
  <cp:revision>4</cp:revision>
  <dcterms:created xsi:type="dcterms:W3CDTF">2023-03-22T01:24:58Z</dcterms:created>
  <dcterms:modified xsi:type="dcterms:W3CDTF">2023-03-28T01:23:31Z</dcterms:modified>
</cp:coreProperties>
</file>