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7" r:id="rId9"/>
    <p:sldId id="273" r:id="rId10"/>
    <p:sldId id="258" r:id="rId11"/>
    <p:sldId id="265" r:id="rId12"/>
    <p:sldId id="266" r:id="rId13"/>
    <p:sldId id="272" r:id="rId14"/>
    <p:sldId id="268" r:id="rId15"/>
    <p:sldId id="274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85EAE-4A7F-4D63-81DA-0F1D1FFD925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0279-8CD0-42F7-AACB-9456EB7274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0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00279-8CD0-42F7-AACB-9456EB7274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7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BAE25-5DC3-4B35-B67F-1FA2657E0B53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0F39EE-00C1-465F-935B-DFA47E7860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400800" cy="1600200"/>
          </a:xfrm>
        </p:spPr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麵包板與迴圈控制</a:t>
            </a:r>
          </a:p>
        </p:txBody>
      </p:sp>
    </p:spTree>
    <p:extLst>
      <p:ext uri="{BB962C8B-B14F-4D97-AF65-F5344CB8AC3E}">
        <p14:creationId xmlns:p14="http://schemas.microsoft.com/office/powerpoint/2010/main" val="252839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多個燈</a:t>
            </a:r>
            <a:r>
              <a:rPr lang="en-US" altLang="zh-TW" dirty="0"/>
              <a:t>(for)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81E6F2-481B-43EE-A244-E88BD34889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BC5F3-59C7-4A7E-8844-E9EFA2E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523975"/>
            <a:ext cx="3931296" cy="44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5A9BC4-9841-4147-B7EB-7F651AAB81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8F8E3B-ACA1-4610-A4B8-27D23907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47" y="1484784"/>
            <a:ext cx="3781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如果改成這樣，差別在哪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39A5E-EC56-40AA-A937-CF8559C216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2E2C2C-E0D2-4FA4-A95C-EB6F8805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3790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9C5E3-B5AF-4592-AECD-8F1E1455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如果改成這樣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2596E-66F6-4B1B-9EDB-9E978A53A5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C30657-051F-4172-BB0E-9FE3862D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7638"/>
            <a:ext cx="3705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迴圈的使用，比起</a:t>
            </a:r>
            <a:r>
              <a:rPr lang="en-US" altLang="zh-TW" dirty="0"/>
              <a:t>for</a:t>
            </a:r>
            <a:r>
              <a:rPr lang="zh-TW" altLang="en-US" dirty="0"/>
              <a:t>迴圈來說要來的常見，尤其是寫網路程式時，通常會用</a:t>
            </a:r>
            <a:r>
              <a:rPr lang="en-US" altLang="zh-TW" dirty="0"/>
              <a:t>while</a:t>
            </a:r>
            <a:r>
              <a:rPr lang="zh-TW" altLang="en-US" dirty="0"/>
              <a:t>來等待訊息是否有進來、判斷網路是否有接通等等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 (</a:t>
            </a:r>
            <a:r>
              <a:rPr lang="zh-TW" altLang="en-US" dirty="0"/>
              <a:t>重複條件</a:t>
            </a:r>
            <a:r>
              <a:rPr lang="en-US" altLang="zh-TW" dirty="0"/>
              <a:t>){</a:t>
            </a:r>
          </a:p>
          <a:p>
            <a:pPr marL="320040" lvl="1" indent="0">
              <a:buNone/>
            </a:pPr>
            <a:r>
              <a:rPr lang="zh-TW" altLang="en-US" dirty="0"/>
              <a:t>          重複工作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 (){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9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AD024-48C0-4227-9801-DA6E92F8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D373B1-EA0D-4357-AA07-3B35A0301C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8752" y="1556792"/>
            <a:ext cx="32462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試著比較一下</a:t>
            </a:r>
            <a:r>
              <a:rPr lang="en-US" altLang="zh-TW" dirty="0"/>
              <a:t>for</a:t>
            </a:r>
            <a:r>
              <a:rPr lang="zh-TW" altLang="en-US" dirty="0"/>
              <a:t>和</a:t>
            </a:r>
            <a:r>
              <a:rPr lang="en-US" altLang="zh-TW" dirty="0"/>
              <a:t>while</a:t>
            </a:r>
            <a:r>
              <a:rPr lang="zh-TW" altLang="en-US" dirty="0"/>
              <a:t>的不同</a:t>
            </a:r>
          </a:p>
        </p:txBody>
      </p:sp>
    </p:spTree>
    <p:extLst>
      <p:ext uri="{BB962C8B-B14F-4D97-AF65-F5344CB8AC3E}">
        <p14:creationId xmlns:p14="http://schemas.microsoft.com/office/powerpoint/2010/main" val="35210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zh-TW" altLang="en-US" dirty="0"/>
              <a:t>麵包板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雖然</a:t>
            </a:r>
            <a:r>
              <a:rPr lang="en-US" altLang="zh-TW" dirty="0" err="1"/>
              <a:t>thinkcad</a:t>
            </a:r>
            <a:r>
              <a:rPr lang="zh-TW" altLang="en-US" dirty="0"/>
              <a:t>這個模擬器可以讓你從一個腳位無限拉線出來，但現實中，一個腳位只能插一條線，這時，我們就會需要麵包板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31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麵包板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587" y="2400300"/>
            <a:ext cx="40100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2780928"/>
            <a:ext cx="367240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4005064"/>
            <a:ext cx="14401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接線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0200F8-62CE-4E09-8553-1F6992654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AFFDFD-DF1E-44DC-86D1-D0DF7EC6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56792"/>
            <a:ext cx="38426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984443-6ACB-4BE8-BE11-653F071AEE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6FD395-3949-4C64-B789-300A0F42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8" y="1447800"/>
            <a:ext cx="3686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</a:t>
            </a:r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2FD122-A753-44A0-B691-58450AF59E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E194C-3952-4B13-97F9-B908BB1F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46983"/>
            <a:ext cx="3832364" cy="45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5A00BB-9E63-4B49-9BF2-EA5C91EA5F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39D461-5C79-4C51-8B0C-E8611326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3" y="1447800"/>
            <a:ext cx="3752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可以讓你重複執行某些程式步驟</a:t>
            </a:r>
            <a:endParaRPr lang="en-US" altLang="zh-TW" dirty="0"/>
          </a:p>
          <a:p>
            <a:r>
              <a:rPr lang="zh-TW" altLang="en-US" dirty="0"/>
              <a:t>雖然我們在</a:t>
            </a:r>
            <a:r>
              <a:rPr lang="en-US" altLang="zh-TW" dirty="0" err="1"/>
              <a:t>arduino</a:t>
            </a:r>
            <a:r>
              <a:rPr lang="zh-TW" altLang="en-US" dirty="0"/>
              <a:t>裡面就有個</a:t>
            </a:r>
            <a:r>
              <a:rPr lang="en-US" altLang="zh-TW" dirty="0"/>
              <a:t>Loop</a:t>
            </a:r>
            <a:r>
              <a:rPr lang="zh-TW" altLang="en-US" dirty="0"/>
              <a:t>，但是有時還是難免會遇到需要迴圈的時候</a:t>
            </a:r>
            <a:endParaRPr lang="en-US" altLang="zh-TW" dirty="0"/>
          </a:p>
          <a:p>
            <a:r>
              <a:rPr lang="zh-TW" altLang="en-US" dirty="0"/>
              <a:t>常用的迴圈有</a:t>
            </a:r>
            <a:r>
              <a:rPr lang="en-US" altLang="zh-TW" dirty="0"/>
              <a:t>for</a:t>
            </a:r>
            <a:r>
              <a:rPr lang="zh-TW" altLang="en-US" dirty="0"/>
              <a:t>和</a:t>
            </a:r>
            <a:r>
              <a:rPr lang="en-US" altLang="zh-TW" dirty="0"/>
              <a:t>while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37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63F09-AC90-49BD-9158-DBFEB275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0B3E7-ABE3-4412-B079-BF3DD1B740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for (</a:t>
            </a:r>
            <a:r>
              <a:rPr lang="zh-TW" altLang="en-US" dirty="0"/>
              <a:t>初始化</a:t>
            </a:r>
            <a:r>
              <a:rPr lang="en-US" altLang="zh-TW" dirty="0"/>
              <a:t>;</a:t>
            </a:r>
            <a:r>
              <a:rPr lang="zh-TW" altLang="en-US" dirty="0"/>
              <a:t>重複條件</a:t>
            </a:r>
            <a:r>
              <a:rPr lang="en-US" altLang="zh-TW" dirty="0"/>
              <a:t>;</a:t>
            </a:r>
            <a:r>
              <a:rPr lang="zh-TW" altLang="en-US" dirty="0"/>
              <a:t>變數改變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  重覆要執行的程式碼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zh-TW" altLang="en-US" dirty="0"/>
              <a:t>例如：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for(int </a:t>
            </a:r>
            <a:r>
              <a:rPr lang="en-US" altLang="zh-TW" dirty="0" err="1"/>
              <a:t>i</a:t>
            </a:r>
            <a:r>
              <a:rPr lang="en-US" altLang="zh-TW" dirty="0"/>
              <a:t>=</a:t>
            </a:r>
            <a:r>
              <a:rPr lang="en-US" altLang="zh-TW" dirty="0" err="1"/>
              <a:t>0;i</a:t>
            </a:r>
            <a:r>
              <a:rPr lang="en-US" altLang="zh-TW" dirty="0"/>
              <a:t>&lt;=</a:t>
            </a:r>
            <a:r>
              <a:rPr lang="en-US" altLang="zh-TW" dirty="0" err="1"/>
              <a:t>2;i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10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560</TotalTime>
  <Words>221</Words>
  <Application>Microsoft Office PowerPoint</Application>
  <PresentationFormat>如螢幕大小 (4:3)</PresentationFormat>
  <Paragraphs>39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Calibri</vt:lpstr>
      <vt:lpstr>Franklin Gothic Book</vt:lpstr>
      <vt:lpstr>Perpetua</vt:lpstr>
      <vt:lpstr>Wingdings 2</vt:lpstr>
      <vt:lpstr>公正</vt:lpstr>
      <vt:lpstr>麵包板與迴圈控制</vt:lpstr>
      <vt:lpstr>麵包板</vt:lpstr>
      <vt:lpstr>麵包板</vt:lpstr>
      <vt:lpstr>接線</vt:lpstr>
      <vt:lpstr>程式碼</vt:lpstr>
      <vt:lpstr>多個LED</vt:lpstr>
      <vt:lpstr>程式碼</vt:lpstr>
      <vt:lpstr>迴圈</vt:lpstr>
      <vt:lpstr>For用法</vt:lpstr>
      <vt:lpstr>多個燈(for)</vt:lpstr>
      <vt:lpstr>程式碼</vt:lpstr>
      <vt:lpstr>如果改成這樣，差別在哪</vt:lpstr>
      <vt:lpstr>如果改成這樣</vt:lpstr>
      <vt:lpstr>While迴圈</vt:lpstr>
      <vt:lpstr>While迴圈</vt:lpstr>
      <vt:lpstr>思考一下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麵包板與迴圈控制</dc:title>
  <dc:creator>crouse John</dc:creator>
  <cp:lastModifiedBy>user</cp:lastModifiedBy>
  <cp:revision>10</cp:revision>
  <dcterms:created xsi:type="dcterms:W3CDTF">2021-03-30T16:12:29Z</dcterms:created>
  <dcterms:modified xsi:type="dcterms:W3CDTF">2023-03-29T00:14:52Z</dcterms:modified>
</cp:coreProperties>
</file>