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1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95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3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9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734206-2963-4DC3-970B-D09F4CAE19A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736AB-E42D-40EE-91EF-CE73B1C5293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7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Arduino IDE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講師：蔡佳倫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825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出現</a:t>
            </a:r>
            <a:r>
              <a:rPr lang="en-US" altLang="zh-TW" b="1" dirty="0" smtClean="0"/>
              <a:t>ESP32</a:t>
            </a:r>
            <a:r>
              <a:rPr lang="zh-TW" altLang="en-US" b="1" dirty="0" smtClean="0"/>
              <a:t>提供你安裝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194" y="1922463"/>
            <a:ext cx="70713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安裝感應器的函式庫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如果是你自己安裝</a:t>
            </a:r>
            <a:r>
              <a:rPr lang="en-US" altLang="zh-TW" dirty="0" smtClean="0"/>
              <a:t>Arduino IDE</a:t>
            </a:r>
          </a:p>
          <a:p>
            <a:r>
              <a:rPr lang="zh-TW" altLang="en-US" dirty="0" smtClean="0"/>
              <a:t>他會放在</a:t>
            </a:r>
            <a:endParaRPr lang="en-US" altLang="zh-TW" dirty="0" smtClean="0"/>
          </a:p>
          <a:p>
            <a:r>
              <a:rPr lang="zh-TW" altLang="en-US" dirty="0"/>
              <a:t>我的文件夾</a:t>
            </a:r>
            <a:r>
              <a:rPr lang="pt-BR" altLang="zh-TW" dirty="0" smtClean="0"/>
              <a:t>\Arduino\libraries</a:t>
            </a:r>
          </a:p>
          <a:p>
            <a:r>
              <a:rPr lang="zh-TW" altLang="en-US" dirty="0" smtClean="0"/>
              <a:t>整個</a:t>
            </a:r>
            <a:r>
              <a:rPr lang="zh-TW" altLang="en-US" dirty="0" smtClean="0"/>
              <a:t>存放到裡面即可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5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開啟後的畫面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983" y="1846263"/>
            <a:ext cx="64363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板子相關設定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744" y="1846263"/>
            <a:ext cx="41508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板子設定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使用前的檢查</a:t>
            </a:r>
            <a:endParaRPr lang="en-US" altLang="zh-TW" sz="4000" dirty="0" smtClean="0">
              <a:latin typeface="+mj-ea"/>
              <a:ea typeface="+mj-ea"/>
            </a:endParaRPr>
          </a:p>
          <a:p>
            <a:r>
              <a:rPr lang="en-US" altLang="zh-TW" sz="4000" dirty="0" smtClean="0">
                <a:latin typeface="+mj-ea"/>
                <a:ea typeface="+mj-ea"/>
              </a:rPr>
              <a:t>1.</a:t>
            </a:r>
            <a:r>
              <a:rPr lang="zh-TW" altLang="en-US" sz="4000" dirty="0" smtClean="0">
                <a:latin typeface="+mj-ea"/>
                <a:ea typeface="+mj-ea"/>
              </a:rPr>
              <a:t>板子種類</a:t>
            </a:r>
            <a:endParaRPr lang="en-US" altLang="zh-TW" sz="4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+mj-ea"/>
                <a:ea typeface="+mj-ea"/>
              </a:rPr>
              <a:t>(</a:t>
            </a:r>
            <a:r>
              <a:rPr lang="zh-TW" altLang="en-US" sz="4000" dirty="0" smtClean="0">
                <a:latin typeface="+mj-ea"/>
                <a:ea typeface="+mj-ea"/>
              </a:rPr>
              <a:t>如果沒有請新增板子</a:t>
            </a:r>
            <a:r>
              <a:rPr lang="en-US" altLang="zh-TW" sz="4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+mj-ea"/>
                <a:ea typeface="+mj-ea"/>
              </a:rPr>
              <a:t>2.</a:t>
            </a:r>
            <a:r>
              <a:rPr lang="zh-TW" altLang="en-US" sz="4000" dirty="0" smtClean="0">
                <a:latin typeface="+mj-ea"/>
                <a:ea typeface="+mj-ea"/>
              </a:rPr>
              <a:t>序列埠是否正確</a:t>
            </a:r>
            <a:endParaRPr lang="en-US" altLang="zh-TW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93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上傳與編譯程式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2145273"/>
            <a:ext cx="1955800" cy="10230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64305" y="2175996"/>
            <a:ext cx="2693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編譯</a:t>
            </a:r>
            <a:endParaRPr lang="en-US" altLang="zh-TW" sz="2800" dirty="0" smtClean="0"/>
          </a:p>
          <a:p>
            <a:r>
              <a:rPr lang="zh-TW" altLang="en-US" sz="2800" dirty="0" smtClean="0"/>
              <a:t>編譯與上</a:t>
            </a:r>
            <a:r>
              <a:rPr lang="zh-TW" altLang="en-US" sz="2800" dirty="0"/>
              <a:t>傳</a:t>
            </a:r>
          </a:p>
        </p:txBody>
      </p:sp>
    </p:spTree>
    <p:extLst>
      <p:ext uri="{BB962C8B-B14F-4D97-AF65-F5344CB8AC3E}">
        <p14:creationId xmlns:p14="http://schemas.microsoft.com/office/powerpoint/2010/main" val="40043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開啟序列埠監控視窗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要插上板子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4" y="1845734"/>
            <a:ext cx="3667125" cy="44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擴充編譯其他板子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185" y="1846263"/>
            <a:ext cx="33419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輸入</a:t>
            </a:r>
            <a:r>
              <a:rPr lang="en-US" altLang="zh-TW" b="1" dirty="0" smtClean="0"/>
              <a:t>ESP32</a:t>
            </a:r>
            <a:r>
              <a:rPr lang="zh-TW" altLang="en-US" b="1" dirty="0" smtClean="0"/>
              <a:t>擴充的網址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096" y="1846264"/>
            <a:ext cx="6584133" cy="35163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7280" y="5505450"/>
            <a:ext cx="94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https://dl.espressif.com/dl/package_esp32_index.json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0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點選工具</a:t>
            </a:r>
            <a:r>
              <a:rPr lang="en-US" altLang="zh-TW" b="1" dirty="0" smtClean="0"/>
              <a:t>-&gt;</a:t>
            </a:r>
            <a:r>
              <a:rPr lang="zh-TW" altLang="en-US" b="1" dirty="0" smtClean="0"/>
              <a:t>開發板</a:t>
            </a:r>
            <a:r>
              <a:rPr lang="en-US" altLang="zh-TW" b="1" dirty="0" smtClean="0"/>
              <a:t>-&gt;</a:t>
            </a:r>
            <a:r>
              <a:rPr lang="zh-TW" altLang="en-US" b="1" dirty="0" smtClean="0"/>
              <a:t>開發板管理員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983" y="1846263"/>
            <a:ext cx="64363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110</Words>
  <Application>Microsoft Office PowerPoint</Application>
  <PresentationFormat>自訂</PresentationFormat>
  <Paragraphs>23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回顧</vt:lpstr>
      <vt:lpstr>Arduino IDE</vt:lpstr>
      <vt:lpstr>開啟後的畫面</vt:lpstr>
      <vt:lpstr>板子相關設定</vt:lpstr>
      <vt:lpstr>板子設定</vt:lpstr>
      <vt:lpstr>上傳與編譯程式</vt:lpstr>
      <vt:lpstr>開啟序列埠監控視窗(要插上板子)</vt:lpstr>
      <vt:lpstr>擴充編譯其他板子</vt:lpstr>
      <vt:lpstr>輸入ESP32擴充的網址</vt:lpstr>
      <vt:lpstr>點選工具-&gt;開發板-&gt;開發板管理員</vt:lpstr>
      <vt:lpstr>出現ESP32提供你安裝</vt:lpstr>
      <vt:lpstr>安裝感應器的函式庫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</dc:title>
  <dc:creator>user</dc:creator>
  <cp:lastModifiedBy>crouse John</cp:lastModifiedBy>
  <cp:revision>8</cp:revision>
  <dcterms:created xsi:type="dcterms:W3CDTF">2020-04-07T02:18:36Z</dcterms:created>
  <dcterms:modified xsi:type="dcterms:W3CDTF">2023-04-11T13:39:53Z</dcterms:modified>
</cp:coreProperties>
</file>