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0" r:id="rId4"/>
    <p:sldId id="261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4" d="100"/>
          <a:sy n="124" d="100"/>
        </p:scale>
        <p:origin x="941" y="8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5094-440C-4410-9730-F62DCDEF503B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86586C3-7E55-4DC7-B4F3-BDF5CBF131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5094-440C-4410-9730-F62DCDEF503B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86C3-7E55-4DC7-B4F3-BDF5CBF131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5094-440C-4410-9730-F62DCDEF503B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86C3-7E55-4DC7-B4F3-BDF5CBF131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5094-440C-4410-9730-F62DCDEF503B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86C3-7E55-4DC7-B4F3-BDF5CBF131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5094-440C-4410-9730-F62DCDEF503B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86586C3-7E55-4DC7-B4F3-BDF5CBF131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5094-440C-4410-9730-F62DCDEF503B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86C3-7E55-4DC7-B4F3-BDF5CBF131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5094-440C-4410-9730-F62DCDEF503B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86C3-7E55-4DC7-B4F3-BDF5CBF131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5094-440C-4410-9730-F62DCDEF503B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86C3-7E55-4DC7-B4F3-BDF5CBF131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5094-440C-4410-9730-F62DCDEF503B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86C3-7E55-4DC7-B4F3-BDF5CBF131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5094-440C-4410-9730-F62DCDEF503B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86C3-7E55-4DC7-B4F3-BDF5CBF131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5094-440C-4410-9730-F62DCDEF503B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86586C3-7E55-4DC7-B4F3-BDF5CBF131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9DC5094-440C-4410-9730-F62DCDEF503B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86586C3-7E55-4DC7-B4F3-BDF5CBF131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27200" y="3846353"/>
            <a:ext cx="8534400" cy="1600200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講師：蔡佳倫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/>
              <a:t>上課配備介紹</a:t>
            </a:r>
          </a:p>
        </p:txBody>
      </p:sp>
    </p:spTree>
    <p:extLst>
      <p:ext uri="{BB962C8B-B14F-4D97-AF65-F5344CB8AC3E}">
        <p14:creationId xmlns:p14="http://schemas.microsoft.com/office/powerpoint/2010/main" val="124159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按一下亮，按一下關</a:t>
            </a:r>
            <a:r>
              <a:rPr lang="en-US" altLang="zh-TW" dirty="0"/>
              <a:t>(</a:t>
            </a:r>
            <a:r>
              <a:rPr lang="zh-TW" altLang="en-US" dirty="0"/>
              <a:t>不可以按住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32" y="1453364"/>
            <a:ext cx="3737165" cy="459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07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用另外一種方式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243" y="1492738"/>
            <a:ext cx="3627368" cy="440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5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借助</a:t>
            </a:r>
            <a:r>
              <a:rPr lang="en-US" altLang="zh-TW" dirty="0" err="1"/>
              <a:t>OneButton</a:t>
            </a:r>
            <a:r>
              <a:rPr lang="zh-TW" altLang="en-US" dirty="0"/>
              <a:t>函式庫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323" y="1531816"/>
            <a:ext cx="3500328" cy="427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31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按一下跟按兩下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514" y="1524001"/>
            <a:ext cx="3414634" cy="449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10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DE12A03-83BB-434A-87F2-0632CC7D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超音波</a:t>
            </a:r>
            <a:r>
              <a:rPr lang="en-US" altLang="zh-TW" dirty="0"/>
              <a:t>(</a:t>
            </a:r>
            <a:r>
              <a:rPr lang="en-US" altLang="zh-TW" dirty="0" err="1"/>
              <a:t>trig:14</a:t>
            </a:r>
            <a:r>
              <a:rPr lang="en-US" altLang="zh-TW" dirty="0"/>
              <a:t> </a:t>
            </a:r>
            <a:r>
              <a:rPr lang="en-US" altLang="zh-TW" dirty="0" err="1"/>
              <a:t>echo:13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11" y="1552575"/>
            <a:ext cx="36861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40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D20B51C-CB7B-46B7-AFC7-DD250EE7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WS2812</a:t>
            </a:r>
            <a:r>
              <a:rPr lang="en-US" altLang="zh-TW" dirty="0"/>
              <a:t>(DI</a:t>
            </a:r>
            <a:r>
              <a:rPr lang="zh-TW" altLang="en-US" dirty="0"/>
              <a:t> </a:t>
            </a:r>
            <a:r>
              <a:rPr lang="en-US" altLang="zh-TW" dirty="0"/>
              <a:t>13</a:t>
            </a:r>
            <a:r>
              <a:rPr lang="zh-TW" altLang="en-US" dirty="0"/>
              <a:t> 自己匯入函式庫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6E51F0D3-0722-42AD-AB5E-3A31AD36587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200" y="1729348"/>
            <a:ext cx="43434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9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5017A52-4AAD-435A-8E98-69761511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DHT11</a:t>
            </a:r>
            <a:r>
              <a:rPr lang="en-US" altLang="zh-TW" dirty="0"/>
              <a:t>(</a:t>
            </a:r>
            <a:r>
              <a:rPr lang="zh-TW" altLang="en-US" dirty="0"/>
              <a:t>自己匯入函式庫，</a:t>
            </a:r>
            <a:r>
              <a:rPr lang="en-US" altLang="zh-TW" dirty="0" err="1"/>
              <a:t>PIN:13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1881D8F-E100-4C94-B918-01D2D7DB7A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FBD53FE7-9326-4A2D-BD9B-B7D81BA2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45" y="1617288"/>
            <a:ext cx="4051345" cy="24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ESP32(</a:t>
            </a:r>
            <a:r>
              <a:rPr lang="zh-TW" altLang="en-US" dirty="0"/>
              <a:t>安可信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NodeMCU-32S 最強的ESP32開發板WiFi 藍牙可用Arduino IDE – 傑森創工- 網路商店-  Arduino、樹莓派的專家，創客的好朋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652" y="1667736"/>
            <a:ext cx="4053661" cy="430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26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模組盒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894" y="2024937"/>
            <a:ext cx="40957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79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模組介紹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260" y="1642351"/>
            <a:ext cx="4466790" cy="350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71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DHT11(</a:t>
            </a:r>
            <a:r>
              <a:rPr lang="zh-TW" altLang="en-US" dirty="0"/>
              <a:t>匯入函式庫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43200" y="1447800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6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鍵入</a:t>
            </a:r>
            <a:r>
              <a:rPr lang="en-US" altLang="zh-TW" dirty="0"/>
              <a:t>DHT11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43187" y="1619250"/>
            <a:ext cx="75152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9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找一下</a:t>
            </a:r>
            <a:r>
              <a:rPr lang="en-US" altLang="zh-TW" dirty="0"/>
              <a:t>DHT11</a:t>
            </a:r>
            <a:r>
              <a:rPr lang="zh-TW" altLang="en-US" dirty="0"/>
              <a:t>範例在哪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43200" y="1447800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9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LED</a:t>
            </a:r>
            <a:r>
              <a:rPr lang="zh-TW" altLang="en-US" dirty="0"/>
              <a:t>接在</a:t>
            </a:r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42" y="1484922"/>
            <a:ext cx="3699312" cy="449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80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按鈕在</a:t>
            </a:r>
            <a:r>
              <a:rPr lang="en-US" altLang="zh-TW" dirty="0"/>
              <a:t>39(</a:t>
            </a:r>
            <a:r>
              <a:rPr lang="zh-TW" altLang="en-US" dirty="0"/>
              <a:t>按住才會亮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23" y="1501749"/>
            <a:ext cx="3608509" cy="439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556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278</TotalTime>
  <Words>88</Words>
  <Application>Microsoft Office PowerPoint</Application>
  <PresentationFormat>自訂</PresentationFormat>
  <Paragraphs>17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公正</vt:lpstr>
      <vt:lpstr>上課配備介紹</vt:lpstr>
      <vt:lpstr>ESP32(安可信)</vt:lpstr>
      <vt:lpstr>模組盒</vt:lpstr>
      <vt:lpstr>模組介紹</vt:lpstr>
      <vt:lpstr>DHT11(匯入函式庫)</vt:lpstr>
      <vt:lpstr>鍵入DHT11</vt:lpstr>
      <vt:lpstr>找一下DHT11範例在哪</vt:lpstr>
      <vt:lpstr>LED接在16</vt:lpstr>
      <vt:lpstr>按鈕在39(按住才會亮)</vt:lpstr>
      <vt:lpstr>按一下亮，按一下關(不可以按住)</vt:lpstr>
      <vt:lpstr>用另外一種方式</vt:lpstr>
      <vt:lpstr>借助OneButton函式庫</vt:lpstr>
      <vt:lpstr>按一下跟按兩下</vt:lpstr>
      <vt:lpstr>超音波(trig:14 echo:13)</vt:lpstr>
      <vt:lpstr>WS2812(DI 13 自己匯入函式庫)</vt:lpstr>
      <vt:lpstr>DHT11(自己匯入函式庫，PIN:13)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擴充板</dc:title>
  <dc:creator>user</dc:creator>
  <cp:lastModifiedBy>user</cp:lastModifiedBy>
  <cp:revision>13</cp:revision>
  <dcterms:created xsi:type="dcterms:W3CDTF">2020-04-08T07:00:43Z</dcterms:created>
  <dcterms:modified xsi:type="dcterms:W3CDTF">2023-04-19T12:29:56Z</dcterms:modified>
</cp:coreProperties>
</file>